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B55B9-D848-41F6-A3D8-856BA50A576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8DCD4-9728-469A-90B9-CF9B4C5801A9}">
      <dgm:prSet phldrT="[Текст]" custT="1"/>
      <dgm:spPr/>
      <dgm:t>
        <a:bodyPr/>
        <a:lstStyle/>
        <a:p>
          <a:r>
            <a:rPr lang="ru-RU" sz="2000" dirty="0" smtClean="0"/>
            <a:t>ИДОЛ</a:t>
          </a:r>
          <a:endParaRPr lang="ru-RU" sz="2000" dirty="0"/>
        </a:p>
      </dgm:t>
    </dgm:pt>
    <dgm:pt modelId="{CAA7F96D-4F4D-4C51-88A8-B9C0AF072B45}" type="parTrans" cxnId="{2AA9BF2B-E1E5-4A4E-945F-964495506D0E}">
      <dgm:prSet/>
      <dgm:spPr/>
      <dgm:t>
        <a:bodyPr/>
        <a:lstStyle/>
        <a:p>
          <a:endParaRPr lang="ru-RU"/>
        </a:p>
      </dgm:t>
    </dgm:pt>
    <dgm:pt modelId="{ABCE1144-3CE8-428F-9D91-A00B1F5950FE}" type="sibTrans" cxnId="{2AA9BF2B-E1E5-4A4E-945F-964495506D0E}">
      <dgm:prSet/>
      <dgm:spPr>
        <a:noFill/>
      </dgm:spPr>
      <dgm:t>
        <a:bodyPr/>
        <a:lstStyle/>
        <a:p>
          <a:endParaRPr lang="ru-RU"/>
        </a:p>
      </dgm:t>
    </dgm:pt>
    <dgm:pt modelId="{6AEE230B-85E0-4FF6-BFF6-A7FB5372D2BE}">
      <dgm:prSet phldrT="[Текст]" custT="1"/>
      <dgm:spPr/>
      <dgm:t>
        <a:bodyPr/>
        <a:lstStyle/>
        <a:p>
          <a:r>
            <a:rPr lang="ru-RU" sz="1800" dirty="0" smtClean="0"/>
            <a:t>ЗЕМЛЕДЕЛИЕ</a:t>
          </a:r>
          <a:endParaRPr lang="ru-RU" sz="1800" dirty="0"/>
        </a:p>
      </dgm:t>
    </dgm:pt>
    <dgm:pt modelId="{52DE00CA-8AEB-4BDD-A200-E715A6D736FD}" type="parTrans" cxnId="{B5ABD720-8993-46FA-BEB0-24A91879D2AC}">
      <dgm:prSet/>
      <dgm:spPr/>
      <dgm:t>
        <a:bodyPr/>
        <a:lstStyle/>
        <a:p>
          <a:endParaRPr lang="ru-RU"/>
        </a:p>
      </dgm:t>
    </dgm:pt>
    <dgm:pt modelId="{BF5B9B03-E099-4777-84D3-0B04351F7108}" type="sibTrans" cxnId="{B5ABD720-8993-46FA-BEB0-24A91879D2AC}">
      <dgm:prSet/>
      <dgm:spPr>
        <a:noFill/>
      </dgm:spPr>
      <dgm:t>
        <a:bodyPr/>
        <a:lstStyle/>
        <a:p>
          <a:endParaRPr lang="ru-RU"/>
        </a:p>
      </dgm:t>
    </dgm:pt>
    <dgm:pt modelId="{ADDD7F3F-69F3-4ECD-A9DF-83747223A2FF}">
      <dgm:prSet phldrT="[Текст]" custT="1"/>
      <dgm:spPr/>
      <dgm:t>
        <a:bodyPr/>
        <a:lstStyle/>
        <a:p>
          <a:r>
            <a:rPr lang="ru-RU" sz="2000" dirty="0" smtClean="0"/>
            <a:t>СЛАВЯНЕ</a:t>
          </a:r>
          <a:endParaRPr lang="ru-RU" sz="2000" dirty="0"/>
        </a:p>
      </dgm:t>
    </dgm:pt>
    <dgm:pt modelId="{1B47C70A-80DF-4653-BC48-C5FC888B7B10}" type="parTrans" cxnId="{BB56CE65-6F7F-4036-8A44-9863B9890A0A}">
      <dgm:prSet/>
      <dgm:spPr/>
      <dgm:t>
        <a:bodyPr/>
        <a:lstStyle/>
        <a:p>
          <a:endParaRPr lang="ru-RU"/>
        </a:p>
      </dgm:t>
    </dgm:pt>
    <dgm:pt modelId="{90A1E88D-0C6D-44B3-8AE1-7F0677BC4B5D}" type="sibTrans" cxnId="{BB56CE65-6F7F-4036-8A44-9863B9890A0A}">
      <dgm:prSet/>
      <dgm:spPr>
        <a:noFill/>
      </dgm:spPr>
      <dgm:t>
        <a:bodyPr/>
        <a:lstStyle/>
        <a:p>
          <a:endParaRPr lang="ru-RU"/>
        </a:p>
      </dgm:t>
    </dgm:pt>
    <dgm:pt modelId="{7BF8F49C-E2F5-4847-87F6-E2F562DB0917}">
      <dgm:prSet phldrT="[Текст]" custT="1"/>
      <dgm:spPr/>
      <dgm:t>
        <a:bodyPr/>
        <a:lstStyle/>
        <a:p>
          <a:r>
            <a:rPr lang="ru-RU" sz="1800" dirty="0" smtClean="0"/>
            <a:t>ПОЛУЗЕМЛЯНКА</a:t>
          </a:r>
          <a:endParaRPr lang="ru-RU" sz="1800" dirty="0"/>
        </a:p>
      </dgm:t>
    </dgm:pt>
    <dgm:pt modelId="{97782487-069C-43BB-856E-E655177B6499}" type="parTrans" cxnId="{3F23AE95-D2A9-436D-82A3-88ED3C264386}">
      <dgm:prSet/>
      <dgm:spPr/>
      <dgm:t>
        <a:bodyPr/>
        <a:lstStyle/>
        <a:p>
          <a:endParaRPr lang="ru-RU"/>
        </a:p>
      </dgm:t>
    </dgm:pt>
    <dgm:pt modelId="{14B42BF8-5E88-4ED9-A779-D820C2C64CB4}" type="sibTrans" cxnId="{3F23AE95-D2A9-436D-82A3-88ED3C264386}">
      <dgm:prSet/>
      <dgm:spPr>
        <a:noFill/>
      </dgm:spPr>
      <dgm:t>
        <a:bodyPr/>
        <a:lstStyle/>
        <a:p>
          <a:endParaRPr lang="ru-RU"/>
        </a:p>
      </dgm:t>
    </dgm:pt>
    <dgm:pt modelId="{B92C10F6-02FF-4421-B0C8-1B3DF088880E}">
      <dgm:prSet phldrT="[Текст]" custT="1"/>
      <dgm:spPr/>
      <dgm:t>
        <a:bodyPr/>
        <a:lstStyle/>
        <a:p>
          <a:r>
            <a:rPr lang="ru-RU" sz="2000" dirty="0" smtClean="0"/>
            <a:t>ДАНЬ</a:t>
          </a:r>
          <a:endParaRPr lang="ru-RU" sz="2000" dirty="0"/>
        </a:p>
      </dgm:t>
    </dgm:pt>
    <dgm:pt modelId="{2B10E2ED-602C-4DB8-AF82-56CC1703ED4C}" type="parTrans" cxnId="{2530BF5E-6828-4C05-9573-8D47F2108F14}">
      <dgm:prSet/>
      <dgm:spPr/>
      <dgm:t>
        <a:bodyPr/>
        <a:lstStyle/>
        <a:p>
          <a:endParaRPr lang="ru-RU"/>
        </a:p>
      </dgm:t>
    </dgm:pt>
    <dgm:pt modelId="{7F39954E-3302-45ED-9C06-218B724E206F}" type="sibTrans" cxnId="{2530BF5E-6828-4C05-9573-8D47F2108F14}">
      <dgm:prSet/>
      <dgm:spPr>
        <a:noFill/>
      </dgm:spPr>
      <dgm:t>
        <a:bodyPr/>
        <a:lstStyle/>
        <a:p>
          <a:endParaRPr lang="ru-RU"/>
        </a:p>
      </dgm:t>
    </dgm:pt>
    <dgm:pt modelId="{61062824-02C7-43E8-AB9B-B6D16B4B6CF4}">
      <dgm:prSet phldrT="[Текст]" custT="1"/>
      <dgm:spPr/>
      <dgm:t>
        <a:bodyPr/>
        <a:lstStyle/>
        <a:p>
          <a:r>
            <a:rPr lang="ru-RU" sz="1800" dirty="0" smtClean="0"/>
            <a:t>ЯЗЫЧНИКИ</a:t>
          </a:r>
          <a:endParaRPr lang="ru-RU" sz="1800" dirty="0"/>
        </a:p>
      </dgm:t>
    </dgm:pt>
    <dgm:pt modelId="{98116695-EBDA-4493-AB9C-2C8C112962A7}" type="parTrans" cxnId="{54381833-D09E-40EB-BDF0-1BD363FBAF16}">
      <dgm:prSet/>
      <dgm:spPr/>
      <dgm:t>
        <a:bodyPr/>
        <a:lstStyle/>
        <a:p>
          <a:endParaRPr lang="ru-RU"/>
        </a:p>
      </dgm:t>
    </dgm:pt>
    <dgm:pt modelId="{0C9FBA0D-77EA-44C9-9707-1F70BE4C769B}" type="sibTrans" cxnId="{54381833-D09E-40EB-BDF0-1BD363FBAF16}">
      <dgm:prSet/>
      <dgm:spPr>
        <a:noFill/>
      </dgm:spPr>
      <dgm:t>
        <a:bodyPr/>
        <a:lstStyle/>
        <a:p>
          <a:endParaRPr lang="ru-RU"/>
        </a:p>
      </dgm:t>
    </dgm:pt>
    <dgm:pt modelId="{2734D7AA-D61F-4A66-BD42-BAF7DC55535F}">
      <dgm:prSet phldrT="[Текст]" custT="1"/>
      <dgm:spPr/>
      <dgm:t>
        <a:bodyPr/>
        <a:lstStyle/>
        <a:p>
          <a:r>
            <a:rPr lang="ru-RU" sz="1800" dirty="0" smtClean="0"/>
            <a:t>ОБЩИНА</a:t>
          </a:r>
          <a:endParaRPr lang="ru-RU" sz="1800" dirty="0"/>
        </a:p>
      </dgm:t>
    </dgm:pt>
    <dgm:pt modelId="{21E5AE13-6270-49FE-917D-2808964FD5FC}" type="parTrans" cxnId="{411CE61D-C757-49CB-9EDF-9C7977723B5F}">
      <dgm:prSet/>
      <dgm:spPr/>
      <dgm:t>
        <a:bodyPr/>
        <a:lstStyle/>
        <a:p>
          <a:endParaRPr lang="ru-RU"/>
        </a:p>
      </dgm:t>
    </dgm:pt>
    <dgm:pt modelId="{32BD9A7B-8574-41D4-8AAF-94B2C1C4F6FD}" type="sibTrans" cxnId="{411CE61D-C757-49CB-9EDF-9C7977723B5F}">
      <dgm:prSet/>
      <dgm:spPr>
        <a:noFill/>
      </dgm:spPr>
      <dgm:t>
        <a:bodyPr/>
        <a:lstStyle/>
        <a:p>
          <a:endParaRPr lang="ru-RU"/>
        </a:p>
      </dgm:t>
    </dgm:pt>
    <dgm:pt modelId="{85E948D7-1138-4A4F-8F1D-249AB7BD1B8C}" type="pres">
      <dgm:prSet presAssocID="{B73B55B9-D848-41F6-A3D8-856BA50A57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0F47A-A9A6-493A-8877-ED7988F57A97}" type="pres">
      <dgm:prSet presAssocID="{D318DCD4-9728-469A-90B9-CF9B4C5801A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3A338-31D2-44D7-8A30-8B74D010899A}" type="pres">
      <dgm:prSet presAssocID="{ABCE1144-3CE8-428F-9D91-A00B1F5950FE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7FAA540-0FB8-44F8-82EA-EDEC0AA24192}" type="pres">
      <dgm:prSet presAssocID="{ABCE1144-3CE8-428F-9D91-A00B1F5950F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151B782B-8BAB-4A84-AFDB-89CC1009A268}" type="pres">
      <dgm:prSet presAssocID="{6AEE230B-85E0-4FF6-BFF6-A7FB5372D2B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24706-D978-483A-88C0-1C22E8DA256F}" type="pres">
      <dgm:prSet presAssocID="{BF5B9B03-E099-4777-84D3-0B04351F710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F06A9A82-598C-4AC1-A22F-64FFA44C2628}" type="pres">
      <dgm:prSet presAssocID="{BF5B9B03-E099-4777-84D3-0B04351F710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0F6458A-A02C-45EE-BCF1-05FE11C1949D}" type="pres">
      <dgm:prSet presAssocID="{ADDD7F3F-69F3-4ECD-A9DF-83747223A2FF}" presName="node" presStyleLbl="node1" presStyleIdx="2" presStyleCnt="7" custScaleX="118662" custScaleY="118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278EF-2D76-4FE5-A901-3CB83CD551ED}" type="pres">
      <dgm:prSet presAssocID="{90A1E88D-0C6D-44B3-8AE1-7F0677BC4B5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04C1453-58EE-4653-B8BF-3497E18833D2}" type="pres">
      <dgm:prSet presAssocID="{90A1E88D-0C6D-44B3-8AE1-7F0677BC4B5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5F96AC7-6B85-4549-9E9C-E72F03C031C2}" type="pres">
      <dgm:prSet presAssocID="{7BF8F49C-E2F5-4847-87F6-E2F562DB091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3D32-95EF-4E02-AE16-F404A04AF444}" type="pres">
      <dgm:prSet presAssocID="{14B42BF8-5E88-4ED9-A779-D820C2C64CB4}" presName="sibTrans" presStyleLbl="sibTrans2D1" presStyleIdx="3" presStyleCnt="7"/>
      <dgm:spPr/>
      <dgm:t>
        <a:bodyPr/>
        <a:lstStyle/>
        <a:p>
          <a:endParaRPr lang="ru-RU"/>
        </a:p>
      </dgm:t>
    </dgm:pt>
    <dgm:pt modelId="{4A0680EF-4B0E-4A66-B13E-1A34EC208345}" type="pres">
      <dgm:prSet presAssocID="{14B42BF8-5E88-4ED9-A779-D820C2C64CB4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7D1EBAE-3D82-40E4-AEE9-3382810A6341}" type="pres">
      <dgm:prSet presAssocID="{B92C10F6-02FF-4421-B0C8-1B3DF088880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357C0-C2D5-4BFA-83CC-72B693B6E390}" type="pres">
      <dgm:prSet presAssocID="{7F39954E-3302-45ED-9C06-218B724E206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6A419DDF-C7E2-4F8B-8F9D-D6227AD6AC63}" type="pres">
      <dgm:prSet presAssocID="{7F39954E-3302-45ED-9C06-218B724E206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38B49D8-AF65-4834-AA18-BA2CC7B28701}" type="pres">
      <dgm:prSet presAssocID="{61062824-02C7-43E8-AB9B-B6D16B4B6CF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F0D3A-6512-4D04-B431-F5751AE0CAD2}" type="pres">
      <dgm:prSet presAssocID="{0C9FBA0D-77EA-44C9-9707-1F70BE4C769B}" presName="sibTrans" presStyleLbl="sibTrans2D1" presStyleIdx="5" presStyleCnt="7"/>
      <dgm:spPr/>
      <dgm:t>
        <a:bodyPr/>
        <a:lstStyle/>
        <a:p>
          <a:endParaRPr lang="ru-RU"/>
        </a:p>
      </dgm:t>
    </dgm:pt>
    <dgm:pt modelId="{C7FC553A-3932-4B69-B10A-21F3BC97733A}" type="pres">
      <dgm:prSet presAssocID="{0C9FBA0D-77EA-44C9-9707-1F70BE4C769B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1B1A2D1A-A7F3-46B5-A655-54317F34E87E}" type="pres">
      <dgm:prSet presAssocID="{2734D7AA-D61F-4A66-BD42-BAF7DC55535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FD1BE-D94D-4A7D-B041-1C9FEE05C18F}" type="pres">
      <dgm:prSet presAssocID="{32BD9A7B-8574-41D4-8AAF-94B2C1C4F6FD}" presName="sibTrans" presStyleLbl="sibTrans2D1" presStyleIdx="6" presStyleCnt="7"/>
      <dgm:spPr/>
      <dgm:t>
        <a:bodyPr/>
        <a:lstStyle/>
        <a:p>
          <a:endParaRPr lang="ru-RU"/>
        </a:p>
      </dgm:t>
    </dgm:pt>
    <dgm:pt modelId="{ADDCB8AD-BD9A-4FA2-BF85-AAF3275125A5}" type="pres">
      <dgm:prSet presAssocID="{32BD9A7B-8574-41D4-8AAF-94B2C1C4F6FD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0729C11D-4A38-47A7-BE97-95307AE45F69}" type="presOf" srcId="{2734D7AA-D61F-4A66-BD42-BAF7DC55535F}" destId="{1B1A2D1A-A7F3-46B5-A655-54317F34E87E}" srcOrd="0" destOrd="0" presId="urn:microsoft.com/office/officeart/2005/8/layout/cycle2"/>
    <dgm:cxn modelId="{B8B449A5-86EA-4A1D-9D51-970E1A451456}" type="presOf" srcId="{0C9FBA0D-77EA-44C9-9707-1F70BE4C769B}" destId="{C7FC553A-3932-4B69-B10A-21F3BC97733A}" srcOrd="1" destOrd="0" presId="urn:microsoft.com/office/officeart/2005/8/layout/cycle2"/>
    <dgm:cxn modelId="{076A7260-DB8E-4B37-AA19-3E0DF5E67ADF}" type="presOf" srcId="{B73B55B9-D848-41F6-A3D8-856BA50A5766}" destId="{85E948D7-1138-4A4F-8F1D-249AB7BD1B8C}" srcOrd="0" destOrd="0" presId="urn:microsoft.com/office/officeart/2005/8/layout/cycle2"/>
    <dgm:cxn modelId="{D194FF87-5BD5-4EE4-BAFC-AC989AB57590}" type="presOf" srcId="{61062824-02C7-43E8-AB9B-B6D16B4B6CF4}" destId="{C38B49D8-AF65-4834-AA18-BA2CC7B28701}" srcOrd="0" destOrd="0" presId="urn:microsoft.com/office/officeart/2005/8/layout/cycle2"/>
    <dgm:cxn modelId="{B5ABD720-8993-46FA-BEB0-24A91879D2AC}" srcId="{B73B55B9-D848-41F6-A3D8-856BA50A5766}" destId="{6AEE230B-85E0-4FF6-BFF6-A7FB5372D2BE}" srcOrd="1" destOrd="0" parTransId="{52DE00CA-8AEB-4BDD-A200-E715A6D736FD}" sibTransId="{BF5B9B03-E099-4777-84D3-0B04351F7108}"/>
    <dgm:cxn modelId="{2AA9BF2B-E1E5-4A4E-945F-964495506D0E}" srcId="{B73B55B9-D848-41F6-A3D8-856BA50A5766}" destId="{D318DCD4-9728-469A-90B9-CF9B4C5801A9}" srcOrd="0" destOrd="0" parTransId="{CAA7F96D-4F4D-4C51-88A8-B9C0AF072B45}" sibTransId="{ABCE1144-3CE8-428F-9D91-A00B1F5950FE}"/>
    <dgm:cxn modelId="{823908E5-5E54-47D1-A717-1890F9CC9DB8}" type="presOf" srcId="{ADDD7F3F-69F3-4ECD-A9DF-83747223A2FF}" destId="{00F6458A-A02C-45EE-BCF1-05FE11C1949D}" srcOrd="0" destOrd="0" presId="urn:microsoft.com/office/officeart/2005/8/layout/cycle2"/>
    <dgm:cxn modelId="{3F23AE95-D2A9-436D-82A3-88ED3C264386}" srcId="{B73B55B9-D848-41F6-A3D8-856BA50A5766}" destId="{7BF8F49C-E2F5-4847-87F6-E2F562DB0917}" srcOrd="3" destOrd="0" parTransId="{97782487-069C-43BB-856E-E655177B6499}" sibTransId="{14B42BF8-5E88-4ED9-A779-D820C2C64CB4}"/>
    <dgm:cxn modelId="{1A7AE069-9A30-4149-81C5-8BEA961A88AE}" type="presOf" srcId="{7BF8F49C-E2F5-4847-87F6-E2F562DB0917}" destId="{55F96AC7-6B85-4549-9E9C-E72F03C031C2}" srcOrd="0" destOrd="0" presId="urn:microsoft.com/office/officeart/2005/8/layout/cycle2"/>
    <dgm:cxn modelId="{33B8FC84-BF7B-4630-969F-972886907671}" type="presOf" srcId="{7F39954E-3302-45ED-9C06-218B724E206F}" destId="{6A419DDF-C7E2-4F8B-8F9D-D6227AD6AC63}" srcOrd="1" destOrd="0" presId="urn:microsoft.com/office/officeart/2005/8/layout/cycle2"/>
    <dgm:cxn modelId="{1CD3C2CF-AABD-4D94-9501-ADBFD65EC70F}" type="presOf" srcId="{ABCE1144-3CE8-428F-9D91-A00B1F5950FE}" destId="{AC73A338-31D2-44D7-8A30-8B74D010899A}" srcOrd="0" destOrd="0" presId="urn:microsoft.com/office/officeart/2005/8/layout/cycle2"/>
    <dgm:cxn modelId="{CC10323A-7567-4EB2-AC7A-996DA7ADCAEC}" type="presOf" srcId="{D318DCD4-9728-469A-90B9-CF9B4C5801A9}" destId="{4C70F47A-A9A6-493A-8877-ED7988F57A97}" srcOrd="0" destOrd="0" presId="urn:microsoft.com/office/officeart/2005/8/layout/cycle2"/>
    <dgm:cxn modelId="{4226F55F-2415-48C1-8E3B-4A953A5FBC0B}" type="presOf" srcId="{14B42BF8-5E88-4ED9-A779-D820C2C64CB4}" destId="{75613D32-95EF-4E02-AE16-F404A04AF444}" srcOrd="0" destOrd="0" presId="urn:microsoft.com/office/officeart/2005/8/layout/cycle2"/>
    <dgm:cxn modelId="{6B0BA5CC-742D-4439-B610-2174648784B4}" type="presOf" srcId="{32BD9A7B-8574-41D4-8AAF-94B2C1C4F6FD}" destId="{25AFD1BE-D94D-4A7D-B041-1C9FEE05C18F}" srcOrd="0" destOrd="0" presId="urn:microsoft.com/office/officeart/2005/8/layout/cycle2"/>
    <dgm:cxn modelId="{9E5E9CD2-9DB0-4B77-BC5D-7D4DC41C3EA3}" type="presOf" srcId="{14B42BF8-5E88-4ED9-A779-D820C2C64CB4}" destId="{4A0680EF-4B0E-4A66-B13E-1A34EC208345}" srcOrd="1" destOrd="0" presId="urn:microsoft.com/office/officeart/2005/8/layout/cycle2"/>
    <dgm:cxn modelId="{41DBF27D-14DC-419A-B5D3-FDDF33557BFA}" type="presOf" srcId="{BF5B9B03-E099-4777-84D3-0B04351F7108}" destId="{5B424706-D978-483A-88C0-1C22E8DA256F}" srcOrd="0" destOrd="0" presId="urn:microsoft.com/office/officeart/2005/8/layout/cycle2"/>
    <dgm:cxn modelId="{54381833-D09E-40EB-BDF0-1BD363FBAF16}" srcId="{B73B55B9-D848-41F6-A3D8-856BA50A5766}" destId="{61062824-02C7-43E8-AB9B-B6D16B4B6CF4}" srcOrd="5" destOrd="0" parTransId="{98116695-EBDA-4493-AB9C-2C8C112962A7}" sibTransId="{0C9FBA0D-77EA-44C9-9707-1F70BE4C769B}"/>
    <dgm:cxn modelId="{49B79662-B415-4232-A5CD-FF66B0CCBDBA}" type="presOf" srcId="{BF5B9B03-E099-4777-84D3-0B04351F7108}" destId="{F06A9A82-598C-4AC1-A22F-64FFA44C2628}" srcOrd="1" destOrd="0" presId="urn:microsoft.com/office/officeart/2005/8/layout/cycle2"/>
    <dgm:cxn modelId="{BA8288A0-85DA-42B9-8668-1D60CB0306AF}" type="presOf" srcId="{B92C10F6-02FF-4421-B0C8-1B3DF088880E}" destId="{C7D1EBAE-3D82-40E4-AEE9-3382810A6341}" srcOrd="0" destOrd="0" presId="urn:microsoft.com/office/officeart/2005/8/layout/cycle2"/>
    <dgm:cxn modelId="{BB56CE65-6F7F-4036-8A44-9863B9890A0A}" srcId="{B73B55B9-D848-41F6-A3D8-856BA50A5766}" destId="{ADDD7F3F-69F3-4ECD-A9DF-83747223A2FF}" srcOrd="2" destOrd="0" parTransId="{1B47C70A-80DF-4653-BC48-C5FC888B7B10}" sibTransId="{90A1E88D-0C6D-44B3-8AE1-7F0677BC4B5D}"/>
    <dgm:cxn modelId="{E9E2D7BF-17B5-4433-AE5E-0C7D000943DA}" type="presOf" srcId="{0C9FBA0D-77EA-44C9-9707-1F70BE4C769B}" destId="{CAFF0D3A-6512-4D04-B431-F5751AE0CAD2}" srcOrd="0" destOrd="0" presId="urn:microsoft.com/office/officeart/2005/8/layout/cycle2"/>
    <dgm:cxn modelId="{2DEF34EC-B39D-4E72-9028-24FB3BEB8067}" type="presOf" srcId="{6AEE230B-85E0-4FF6-BFF6-A7FB5372D2BE}" destId="{151B782B-8BAB-4A84-AFDB-89CC1009A268}" srcOrd="0" destOrd="0" presId="urn:microsoft.com/office/officeart/2005/8/layout/cycle2"/>
    <dgm:cxn modelId="{630438E3-44DB-4787-9C11-D3CD3A71852D}" type="presOf" srcId="{90A1E88D-0C6D-44B3-8AE1-7F0677BC4B5D}" destId="{1B3278EF-2D76-4FE5-A901-3CB83CD551ED}" srcOrd="0" destOrd="0" presId="urn:microsoft.com/office/officeart/2005/8/layout/cycle2"/>
    <dgm:cxn modelId="{2530BF5E-6828-4C05-9573-8D47F2108F14}" srcId="{B73B55B9-D848-41F6-A3D8-856BA50A5766}" destId="{B92C10F6-02FF-4421-B0C8-1B3DF088880E}" srcOrd="4" destOrd="0" parTransId="{2B10E2ED-602C-4DB8-AF82-56CC1703ED4C}" sibTransId="{7F39954E-3302-45ED-9C06-218B724E206F}"/>
    <dgm:cxn modelId="{4F823822-15B5-497C-9B37-8CB75F59C3B4}" type="presOf" srcId="{32BD9A7B-8574-41D4-8AAF-94B2C1C4F6FD}" destId="{ADDCB8AD-BD9A-4FA2-BF85-AAF3275125A5}" srcOrd="1" destOrd="0" presId="urn:microsoft.com/office/officeart/2005/8/layout/cycle2"/>
    <dgm:cxn modelId="{84639DB7-00E3-4187-A787-1731194C1CEC}" type="presOf" srcId="{ABCE1144-3CE8-428F-9D91-A00B1F5950FE}" destId="{07FAA540-0FB8-44F8-82EA-EDEC0AA24192}" srcOrd="1" destOrd="0" presId="urn:microsoft.com/office/officeart/2005/8/layout/cycle2"/>
    <dgm:cxn modelId="{411CE61D-C757-49CB-9EDF-9C7977723B5F}" srcId="{B73B55B9-D848-41F6-A3D8-856BA50A5766}" destId="{2734D7AA-D61F-4A66-BD42-BAF7DC55535F}" srcOrd="6" destOrd="0" parTransId="{21E5AE13-6270-49FE-917D-2808964FD5FC}" sibTransId="{32BD9A7B-8574-41D4-8AAF-94B2C1C4F6FD}"/>
    <dgm:cxn modelId="{BE15F702-3713-4134-9EEE-71DC137E136F}" type="presOf" srcId="{7F39954E-3302-45ED-9C06-218B724E206F}" destId="{C6F357C0-C2D5-4BFA-83CC-72B693B6E390}" srcOrd="0" destOrd="0" presId="urn:microsoft.com/office/officeart/2005/8/layout/cycle2"/>
    <dgm:cxn modelId="{AF511697-F826-4446-9727-C687A5B85440}" type="presOf" srcId="{90A1E88D-0C6D-44B3-8AE1-7F0677BC4B5D}" destId="{104C1453-58EE-4653-B8BF-3497E18833D2}" srcOrd="1" destOrd="0" presId="urn:microsoft.com/office/officeart/2005/8/layout/cycle2"/>
    <dgm:cxn modelId="{50C9B3E7-42CD-44FD-B030-5E485599AE45}" type="presParOf" srcId="{85E948D7-1138-4A4F-8F1D-249AB7BD1B8C}" destId="{4C70F47A-A9A6-493A-8877-ED7988F57A97}" srcOrd="0" destOrd="0" presId="urn:microsoft.com/office/officeart/2005/8/layout/cycle2"/>
    <dgm:cxn modelId="{30EAEEF9-DC14-470D-91F3-B15C108DE112}" type="presParOf" srcId="{85E948D7-1138-4A4F-8F1D-249AB7BD1B8C}" destId="{AC73A338-31D2-44D7-8A30-8B74D010899A}" srcOrd="1" destOrd="0" presId="urn:microsoft.com/office/officeart/2005/8/layout/cycle2"/>
    <dgm:cxn modelId="{D30241CE-8687-4C06-9CEF-6A01F789FC33}" type="presParOf" srcId="{AC73A338-31D2-44D7-8A30-8B74D010899A}" destId="{07FAA540-0FB8-44F8-82EA-EDEC0AA24192}" srcOrd="0" destOrd="0" presId="urn:microsoft.com/office/officeart/2005/8/layout/cycle2"/>
    <dgm:cxn modelId="{0A668F0F-F100-40DE-B8B4-3F35D429320A}" type="presParOf" srcId="{85E948D7-1138-4A4F-8F1D-249AB7BD1B8C}" destId="{151B782B-8BAB-4A84-AFDB-89CC1009A268}" srcOrd="2" destOrd="0" presId="urn:microsoft.com/office/officeart/2005/8/layout/cycle2"/>
    <dgm:cxn modelId="{D8AA6864-4761-4A46-9C8B-6FE850470B52}" type="presParOf" srcId="{85E948D7-1138-4A4F-8F1D-249AB7BD1B8C}" destId="{5B424706-D978-483A-88C0-1C22E8DA256F}" srcOrd="3" destOrd="0" presId="urn:microsoft.com/office/officeart/2005/8/layout/cycle2"/>
    <dgm:cxn modelId="{0CC6EAAE-CCAD-4AB3-B5EA-593E33BA1313}" type="presParOf" srcId="{5B424706-D978-483A-88C0-1C22E8DA256F}" destId="{F06A9A82-598C-4AC1-A22F-64FFA44C2628}" srcOrd="0" destOrd="0" presId="urn:microsoft.com/office/officeart/2005/8/layout/cycle2"/>
    <dgm:cxn modelId="{2FA8B2D7-E679-40D5-AA42-F84FBC6D6516}" type="presParOf" srcId="{85E948D7-1138-4A4F-8F1D-249AB7BD1B8C}" destId="{00F6458A-A02C-45EE-BCF1-05FE11C1949D}" srcOrd="4" destOrd="0" presId="urn:microsoft.com/office/officeart/2005/8/layout/cycle2"/>
    <dgm:cxn modelId="{93426C01-0820-4D27-9836-AF057DBF0B78}" type="presParOf" srcId="{85E948D7-1138-4A4F-8F1D-249AB7BD1B8C}" destId="{1B3278EF-2D76-4FE5-A901-3CB83CD551ED}" srcOrd="5" destOrd="0" presId="urn:microsoft.com/office/officeart/2005/8/layout/cycle2"/>
    <dgm:cxn modelId="{3BBFC46C-7335-4198-B4A9-3FDE2D8410BE}" type="presParOf" srcId="{1B3278EF-2D76-4FE5-A901-3CB83CD551ED}" destId="{104C1453-58EE-4653-B8BF-3497E18833D2}" srcOrd="0" destOrd="0" presId="urn:microsoft.com/office/officeart/2005/8/layout/cycle2"/>
    <dgm:cxn modelId="{1D2AFD7C-41C9-4B20-AF9C-FCC6C1878F0E}" type="presParOf" srcId="{85E948D7-1138-4A4F-8F1D-249AB7BD1B8C}" destId="{55F96AC7-6B85-4549-9E9C-E72F03C031C2}" srcOrd="6" destOrd="0" presId="urn:microsoft.com/office/officeart/2005/8/layout/cycle2"/>
    <dgm:cxn modelId="{5B28E9DA-DFCF-47F3-B8A4-ABCC238CC1AE}" type="presParOf" srcId="{85E948D7-1138-4A4F-8F1D-249AB7BD1B8C}" destId="{75613D32-95EF-4E02-AE16-F404A04AF444}" srcOrd="7" destOrd="0" presId="urn:microsoft.com/office/officeart/2005/8/layout/cycle2"/>
    <dgm:cxn modelId="{797D8AEF-AACA-48B6-81C2-E51B11ED6CDB}" type="presParOf" srcId="{75613D32-95EF-4E02-AE16-F404A04AF444}" destId="{4A0680EF-4B0E-4A66-B13E-1A34EC208345}" srcOrd="0" destOrd="0" presId="urn:microsoft.com/office/officeart/2005/8/layout/cycle2"/>
    <dgm:cxn modelId="{40D4B285-FBC7-480C-BFB4-3B7E46093F96}" type="presParOf" srcId="{85E948D7-1138-4A4F-8F1D-249AB7BD1B8C}" destId="{C7D1EBAE-3D82-40E4-AEE9-3382810A6341}" srcOrd="8" destOrd="0" presId="urn:microsoft.com/office/officeart/2005/8/layout/cycle2"/>
    <dgm:cxn modelId="{C55CFD81-4D8C-4286-8048-CE249FCF0036}" type="presParOf" srcId="{85E948D7-1138-4A4F-8F1D-249AB7BD1B8C}" destId="{C6F357C0-C2D5-4BFA-83CC-72B693B6E390}" srcOrd="9" destOrd="0" presId="urn:microsoft.com/office/officeart/2005/8/layout/cycle2"/>
    <dgm:cxn modelId="{3237D5CC-A5EC-4EBB-BFB9-7950CAEE8C7A}" type="presParOf" srcId="{C6F357C0-C2D5-4BFA-83CC-72B693B6E390}" destId="{6A419DDF-C7E2-4F8B-8F9D-D6227AD6AC63}" srcOrd="0" destOrd="0" presId="urn:microsoft.com/office/officeart/2005/8/layout/cycle2"/>
    <dgm:cxn modelId="{8CDD4469-24F8-4AA2-A6BA-F871C4D21A08}" type="presParOf" srcId="{85E948D7-1138-4A4F-8F1D-249AB7BD1B8C}" destId="{C38B49D8-AF65-4834-AA18-BA2CC7B28701}" srcOrd="10" destOrd="0" presId="urn:microsoft.com/office/officeart/2005/8/layout/cycle2"/>
    <dgm:cxn modelId="{86CC5356-8D05-4407-BE2B-D8F1CCA9C2C4}" type="presParOf" srcId="{85E948D7-1138-4A4F-8F1D-249AB7BD1B8C}" destId="{CAFF0D3A-6512-4D04-B431-F5751AE0CAD2}" srcOrd="11" destOrd="0" presId="urn:microsoft.com/office/officeart/2005/8/layout/cycle2"/>
    <dgm:cxn modelId="{799E4A77-8C73-4C07-BDE7-154B290479B3}" type="presParOf" srcId="{CAFF0D3A-6512-4D04-B431-F5751AE0CAD2}" destId="{C7FC553A-3932-4B69-B10A-21F3BC97733A}" srcOrd="0" destOrd="0" presId="urn:microsoft.com/office/officeart/2005/8/layout/cycle2"/>
    <dgm:cxn modelId="{A6DE06EC-C787-4AC3-B7B2-356D6EAEE4A4}" type="presParOf" srcId="{85E948D7-1138-4A4F-8F1D-249AB7BD1B8C}" destId="{1B1A2D1A-A7F3-46B5-A655-54317F34E87E}" srcOrd="12" destOrd="0" presId="urn:microsoft.com/office/officeart/2005/8/layout/cycle2"/>
    <dgm:cxn modelId="{C81A5EBF-607D-48D8-9FB3-1AD22C2511F7}" type="presParOf" srcId="{85E948D7-1138-4A4F-8F1D-249AB7BD1B8C}" destId="{25AFD1BE-D94D-4A7D-B041-1C9FEE05C18F}" srcOrd="13" destOrd="0" presId="urn:microsoft.com/office/officeart/2005/8/layout/cycle2"/>
    <dgm:cxn modelId="{FD24DCA6-8E84-4E0A-9171-BA0692D6FDDC}" type="presParOf" srcId="{25AFD1BE-D94D-4A7D-B041-1C9FEE05C18F}" destId="{ADDCB8AD-BD9A-4FA2-BF85-AAF3275125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CA104-F9D2-4321-B36F-63D34B0EABF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E949CF-5B69-45C0-ABE5-AEA129D1F6FF}">
      <dgm:prSet phldrT="[Текст]"/>
      <dgm:spPr/>
      <dgm:t>
        <a:bodyPr/>
        <a:lstStyle/>
        <a:p>
          <a:r>
            <a:rPr lang="ru-RU" dirty="0" smtClean="0"/>
            <a:t>Земле</a:t>
          </a:r>
        </a:p>
        <a:p>
          <a:r>
            <a:rPr lang="ru-RU" dirty="0" err="1" smtClean="0"/>
            <a:t>делие</a:t>
          </a:r>
          <a:endParaRPr lang="ru-RU" dirty="0"/>
        </a:p>
      </dgm:t>
    </dgm:pt>
    <dgm:pt modelId="{53C27A2C-AE6A-4D80-B93D-1B319B09DD68}" type="parTrans" cxnId="{74A9195E-47C3-41CC-9A72-29467D940B67}">
      <dgm:prSet/>
      <dgm:spPr/>
      <dgm:t>
        <a:bodyPr/>
        <a:lstStyle/>
        <a:p>
          <a:endParaRPr lang="ru-RU"/>
        </a:p>
      </dgm:t>
    </dgm:pt>
    <dgm:pt modelId="{F95D9BAA-F7DC-4EB5-82B4-354FBDE7E3DE}" type="sibTrans" cxnId="{74A9195E-47C3-41CC-9A72-29467D940B67}">
      <dgm:prSet/>
      <dgm:spPr/>
      <dgm:t>
        <a:bodyPr/>
        <a:lstStyle/>
        <a:p>
          <a:endParaRPr lang="ru-RU"/>
        </a:p>
      </dgm:t>
    </dgm:pt>
    <dgm:pt modelId="{4A7D462E-3F93-4F5F-9B50-D1B04C7922C3}">
      <dgm:prSet phldrT="[Текст]" custT="1"/>
      <dgm:spPr/>
      <dgm:t>
        <a:bodyPr/>
        <a:lstStyle/>
        <a:p>
          <a:r>
            <a:rPr lang="ru-RU" sz="2000" dirty="0" smtClean="0"/>
            <a:t>Подсечно-огневая</a:t>
          </a:r>
          <a:endParaRPr lang="ru-RU" sz="2000" dirty="0"/>
        </a:p>
      </dgm:t>
    </dgm:pt>
    <dgm:pt modelId="{56273597-BEBB-4A56-8B77-8DFD5160EBF8}" type="parTrans" cxnId="{4B6344BC-A066-4C54-BFB0-3CF54BAE6260}">
      <dgm:prSet/>
      <dgm:spPr/>
      <dgm:t>
        <a:bodyPr/>
        <a:lstStyle/>
        <a:p>
          <a:endParaRPr lang="ru-RU"/>
        </a:p>
      </dgm:t>
    </dgm:pt>
    <dgm:pt modelId="{B4594B32-5C28-44A2-B842-D7ECE3C9B45E}" type="sibTrans" cxnId="{4B6344BC-A066-4C54-BFB0-3CF54BAE6260}">
      <dgm:prSet/>
      <dgm:spPr/>
      <dgm:t>
        <a:bodyPr/>
        <a:lstStyle/>
        <a:p>
          <a:endParaRPr lang="ru-RU"/>
        </a:p>
      </dgm:t>
    </dgm:pt>
    <dgm:pt modelId="{DB0B5F7C-DFD9-4FEC-B14B-E8B4535A5F4A}">
      <dgm:prSet phldrT="[Текст]" custT="1"/>
      <dgm:spPr/>
      <dgm:t>
        <a:bodyPr/>
        <a:lstStyle/>
        <a:p>
          <a:r>
            <a:rPr lang="ru-RU" sz="2000" dirty="0" err="1" smtClean="0"/>
            <a:t>Перело</a:t>
          </a:r>
          <a:endParaRPr lang="ru-RU" sz="2000" dirty="0" smtClean="0"/>
        </a:p>
        <a:p>
          <a:r>
            <a:rPr lang="ru-RU" sz="2000" dirty="0" err="1" smtClean="0"/>
            <a:t>жная</a:t>
          </a:r>
          <a:endParaRPr lang="ru-RU" sz="2000" dirty="0"/>
        </a:p>
      </dgm:t>
    </dgm:pt>
    <dgm:pt modelId="{908CDBDC-5036-415B-B52A-49E8F4E73982}" type="parTrans" cxnId="{6D26E5A0-D2B7-4FF1-A1A8-1758AFCB2478}">
      <dgm:prSet/>
      <dgm:spPr/>
      <dgm:t>
        <a:bodyPr/>
        <a:lstStyle/>
        <a:p>
          <a:endParaRPr lang="ru-RU"/>
        </a:p>
      </dgm:t>
    </dgm:pt>
    <dgm:pt modelId="{90A3F257-9293-40A0-AB2A-FE7064386042}" type="sibTrans" cxnId="{6D26E5A0-D2B7-4FF1-A1A8-1758AFCB2478}">
      <dgm:prSet/>
      <dgm:spPr/>
      <dgm:t>
        <a:bodyPr/>
        <a:lstStyle/>
        <a:p>
          <a:endParaRPr lang="ru-RU"/>
        </a:p>
      </dgm:t>
    </dgm:pt>
    <dgm:pt modelId="{7BF18D88-AB67-455C-B30C-B6E77FCACBCD}">
      <dgm:prSet phldrT="[Текст]"/>
      <dgm:spPr/>
      <dgm:t>
        <a:bodyPr/>
        <a:lstStyle/>
        <a:p>
          <a:r>
            <a:rPr lang="ru-RU" dirty="0" smtClean="0"/>
            <a:t>2-х </a:t>
          </a:r>
          <a:r>
            <a:rPr lang="ru-RU" dirty="0" err="1" smtClean="0"/>
            <a:t>полье</a:t>
          </a:r>
          <a:endParaRPr lang="ru-RU" dirty="0"/>
        </a:p>
      </dgm:t>
    </dgm:pt>
    <dgm:pt modelId="{77167430-5290-4616-9B3E-1BFA5ECA1E47}" type="parTrans" cxnId="{646F1493-1D92-490C-877C-85B805FE4924}">
      <dgm:prSet/>
      <dgm:spPr/>
      <dgm:t>
        <a:bodyPr/>
        <a:lstStyle/>
        <a:p>
          <a:endParaRPr lang="ru-RU"/>
        </a:p>
      </dgm:t>
    </dgm:pt>
    <dgm:pt modelId="{CB3155F6-1E10-435A-B462-C257116F1E23}" type="sibTrans" cxnId="{646F1493-1D92-490C-877C-85B805FE4924}">
      <dgm:prSet/>
      <dgm:spPr/>
      <dgm:t>
        <a:bodyPr/>
        <a:lstStyle/>
        <a:p>
          <a:endParaRPr lang="ru-RU"/>
        </a:p>
      </dgm:t>
    </dgm:pt>
    <dgm:pt modelId="{1BE35092-0E84-4D0E-9BEA-3A6FEE5DA884}">
      <dgm:prSet phldrT="[Текст]"/>
      <dgm:spPr/>
      <dgm:t>
        <a:bodyPr/>
        <a:lstStyle/>
        <a:p>
          <a:r>
            <a:rPr lang="ru-RU" dirty="0" smtClean="0"/>
            <a:t>3-х</a:t>
          </a:r>
        </a:p>
        <a:p>
          <a:r>
            <a:rPr lang="ru-RU" dirty="0" err="1" smtClean="0"/>
            <a:t>полье</a:t>
          </a:r>
          <a:endParaRPr lang="ru-RU" dirty="0"/>
        </a:p>
      </dgm:t>
    </dgm:pt>
    <dgm:pt modelId="{2792CD41-2468-4C44-862F-28209FBD8A21}" type="parTrans" cxnId="{7B3324DD-CFDC-4ED6-9CBC-1F7C63D6DA55}">
      <dgm:prSet/>
      <dgm:spPr/>
      <dgm:t>
        <a:bodyPr/>
        <a:lstStyle/>
        <a:p>
          <a:endParaRPr lang="ru-RU"/>
        </a:p>
      </dgm:t>
    </dgm:pt>
    <dgm:pt modelId="{24948487-E913-4AA6-9F61-5F744EBE5699}" type="sibTrans" cxnId="{7B3324DD-CFDC-4ED6-9CBC-1F7C63D6DA55}">
      <dgm:prSet/>
      <dgm:spPr/>
      <dgm:t>
        <a:bodyPr/>
        <a:lstStyle/>
        <a:p>
          <a:endParaRPr lang="ru-RU"/>
        </a:p>
      </dgm:t>
    </dgm:pt>
    <dgm:pt modelId="{16D0A2C2-C2D7-4719-93CF-6CDB22550ECE}" type="pres">
      <dgm:prSet presAssocID="{48ACA104-F9D2-4321-B36F-63D34B0EAB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B2AA3E-5CA4-4D90-8902-BE1E63BF651E}" type="pres">
      <dgm:prSet presAssocID="{B3E949CF-5B69-45C0-ABE5-AEA129D1F6FF}" presName="centerShape" presStyleLbl="node0" presStyleIdx="0" presStyleCnt="1"/>
      <dgm:spPr/>
      <dgm:t>
        <a:bodyPr/>
        <a:lstStyle/>
        <a:p>
          <a:endParaRPr lang="ru-RU"/>
        </a:p>
      </dgm:t>
    </dgm:pt>
    <dgm:pt modelId="{0A6D737A-82A6-4168-8DB0-A0B189A48C57}" type="pres">
      <dgm:prSet presAssocID="{4A7D462E-3F93-4F5F-9B50-D1B04C7922C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9C7B1-8521-4714-AA9C-F079E5DD1240}" type="pres">
      <dgm:prSet presAssocID="{4A7D462E-3F93-4F5F-9B50-D1B04C7922C3}" presName="dummy" presStyleCnt="0"/>
      <dgm:spPr/>
    </dgm:pt>
    <dgm:pt modelId="{B3B800D3-04F3-4F74-A683-C85DE447A3C8}" type="pres">
      <dgm:prSet presAssocID="{B4594B32-5C28-44A2-B842-D7ECE3C9B45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ED7DB89-39A2-470C-A5CC-505649779B8D}" type="pres">
      <dgm:prSet presAssocID="{DB0B5F7C-DFD9-4FEC-B14B-E8B4535A5F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EF198-F5DB-4487-ACDB-7648BE87985C}" type="pres">
      <dgm:prSet presAssocID="{DB0B5F7C-DFD9-4FEC-B14B-E8B4535A5F4A}" presName="dummy" presStyleCnt="0"/>
      <dgm:spPr/>
    </dgm:pt>
    <dgm:pt modelId="{82A4E354-5434-4FAE-BD15-00B8F24AB6AE}" type="pres">
      <dgm:prSet presAssocID="{90A3F257-9293-40A0-AB2A-FE706438604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7B17D9E-A544-4A96-8F57-D8D2EA0E3238}" type="pres">
      <dgm:prSet presAssocID="{7BF18D88-AB67-455C-B30C-B6E77FCACB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CFEDA-5945-48D5-811F-30DDF34E689B}" type="pres">
      <dgm:prSet presAssocID="{7BF18D88-AB67-455C-B30C-B6E77FCACBCD}" presName="dummy" presStyleCnt="0"/>
      <dgm:spPr/>
    </dgm:pt>
    <dgm:pt modelId="{6722CCCA-6A1C-43AD-B80A-E21446CA8673}" type="pres">
      <dgm:prSet presAssocID="{CB3155F6-1E10-435A-B462-C257116F1E2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C6A7BE6-3D54-4AA2-945C-5A984F0DE015}" type="pres">
      <dgm:prSet presAssocID="{1BE35092-0E84-4D0E-9BEA-3A6FEE5DA8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1208B-6965-4875-BA8E-F21F4EDD1A24}" type="pres">
      <dgm:prSet presAssocID="{1BE35092-0E84-4D0E-9BEA-3A6FEE5DA884}" presName="dummy" presStyleCnt="0"/>
      <dgm:spPr/>
    </dgm:pt>
    <dgm:pt modelId="{45D25904-E5AD-4A39-A84F-BF20F4DF5F25}" type="pres">
      <dgm:prSet presAssocID="{24948487-E913-4AA6-9F61-5F744EBE569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A685572-7DD0-4912-8A57-8D1D961C6456}" type="presOf" srcId="{4A7D462E-3F93-4F5F-9B50-D1B04C7922C3}" destId="{0A6D737A-82A6-4168-8DB0-A0B189A48C57}" srcOrd="0" destOrd="0" presId="urn:microsoft.com/office/officeart/2005/8/layout/radial6"/>
    <dgm:cxn modelId="{2F96C7B2-F108-4564-9F8A-B440FF93E819}" type="presOf" srcId="{B4594B32-5C28-44A2-B842-D7ECE3C9B45E}" destId="{B3B800D3-04F3-4F74-A683-C85DE447A3C8}" srcOrd="0" destOrd="0" presId="urn:microsoft.com/office/officeart/2005/8/layout/radial6"/>
    <dgm:cxn modelId="{8A4F69F5-7101-44F9-966B-6438D3DC17C6}" type="presOf" srcId="{48ACA104-F9D2-4321-B36F-63D34B0EABFF}" destId="{16D0A2C2-C2D7-4719-93CF-6CDB22550ECE}" srcOrd="0" destOrd="0" presId="urn:microsoft.com/office/officeart/2005/8/layout/radial6"/>
    <dgm:cxn modelId="{646F1493-1D92-490C-877C-85B805FE4924}" srcId="{B3E949CF-5B69-45C0-ABE5-AEA129D1F6FF}" destId="{7BF18D88-AB67-455C-B30C-B6E77FCACBCD}" srcOrd="2" destOrd="0" parTransId="{77167430-5290-4616-9B3E-1BFA5ECA1E47}" sibTransId="{CB3155F6-1E10-435A-B462-C257116F1E23}"/>
    <dgm:cxn modelId="{574231B5-F459-42DD-82B1-87109D3A4E36}" type="presOf" srcId="{CB3155F6-1E10-435A-B462-C257116F1E23}" destId="{6722CCCA-6A1C-43AD-B80A-E21446CA8673}" srcOrd="0" destOrd="0" presId="urn:microsoft.com/office/officeart/2005/8/layout/radial6"/>
    <dgm:cxn modelId="{5217BCDE-15C6-42FC-9194-E53B953304C7}" type="presOf" srcId="{1BE35092-0E84-4D0E-9BEA-3A6FEE5DA884}" destId="{7C6A7BE6-3D54-4AA2-945C-5A984F0DE015}" srcOrd="0" destOrd="0" presId="urn:microsoft.com/office/officeart/2005/8/layout/radial6"/>
    <dgm:cxn modelId="{6842ED29-7BEA-40EE-8D20-E89777B703C1}" type="presOf" srcId="{90A3F257-9293-40A0-AB2A-FE7064386042}" destId="{82A4E354-5434-4FAE-BD15-00B8F24AB6AE}" srcOrd="0" destOrd="0" presId="urn:microsoft.com/office/officeart/2005/8/layout/radial6"/>
    <dgm:cxn modelId="{1A2572D5-568D-4CF1-A2FD-9CCCF496490C}" type="presOf" srcId="{7BF18D88-AB67-455C-B30C-B6E77FCACBCD}" destId="{17B17D9E-A544-4A96-8F57-D8D2EA0E3238}" srcOrd="0" destOrd="0" presId="urn:microsoft.com/office/officeart/2005/8/layout/radial6"/>
    <dgm:cxn modelId="{777A9273-E0D1-484E-A04B-F76B10AF9200}" type="presOf" srcId="{DB0B5F7C-DFD9-4FEC-B14B-E8B4535A5F4A}" destId="{2ED7DB89-39A2-470C-A5CC-505649779B8D}" srcOrd="0" destOrd="0" presId="urn:microsoft.com/office/officeart/2005/8/layout/radial6"/>
    <dgm:cxn modelId="{602A7E21-D810-4E88-905F-83E7296C5AC7}" type="presOf" srcId="{24948487-E913-4AA6-9F61-5F744EBE5699}" destId="{45D25904-E5AD-4A39-A84F-BF20F4DF5F25}" srcOrd="0" destOrd="0" presId="urn:microsoft.com/office/officeart/2005/8/layout/radial6"/>
    <dgm:cxn modelId="{7B3324DD-CFDC-4ED6-9CBC-1F7C63D6DA55}" srcId="{B3E949CF-5B69-45C0-ABE5-AEA129D1F6FF}" destId="{1BE35092-0E84-4D0E-9BEA-3A6FEE5DA884}" srcOrd="3" destOrd="0" parTransId="{2792CD41-2468-4C44-862F-28209FBD8A21}" sibTransId="{24948487-E913-4AA6-9F61-5F744EBE5699}"/>
    <dgm:cxn modelId="{353903D5-D505-485F-AAA1-F656C39CDFA3}" type="presOf" srcId="{B3E949CF-5B69-45C0-ABE5-AEA129D1F6FF}" destId="{F9B2AA3E-5CA4-4D90-8902-BE1E63BF651E}" srcOrd="0" destOrd="0" presId="urn:microsoft.com/office/officeart/2005/8/layout/radial6"/>
    <dgm:cxn modelId="{74A9195E-47C3-41CC-9A72-29467D940B67}" srcId="{48ACA104-F9D2-4321-B36F-63D34B0EABFF}" destId="{B3E949CF-5B69-45C0-ABE5-AEA129D1F6FF}" srcOrd="0" destOrd="0" parTransId="{53C27A2C-AE6A-4D80-B93D-1B319B09DD68}" sibTransId="{F95D9BAA-F7DC-4EB5-82B4-354FBDE7E3DE}"/>
    <dgm:cxn modelId="{4B6344BC-A066-4C54-BFB0-3CF54BAE6260}" srcId="{B3E949CF-5B69-45C0-ABE5-AEA129D1F6FF}" destId="{4A7D462E-3F93-4F5F-9B50-D1B04C7922C3}" srcOrd="0" destOrd="0" parTransId="{56273597-BEBB-4A56-8B77-8DFD5160EBF8}" sibTransId="{B4594B32-5C28-44A2-B842-D7ECE3C9B45E}"/>
    <dgm:cxn modelId="{6D26E5A0-D2B7-4FF1-A1A8-1758AFCB2478}" srcId="{B3E949CF-5B69-45C0-ABE5-AEA129D1F6FF}" destId="{DB0B5F7C-DFD9-4FEC-B14B-E8B4535A5F4A}" srcOrd="1" destOrd="0" parTransId="{908CDBDC-5036-415B-B52A-49E8F4E73982}" sibTransId="{90A3F257-9293-40A0-AB2A-FE7064386042}"/>
    <dgm:cxn modelId="{49BA483C-E628-4252-AC80-6361128754DE}" type="presParOf" srcId="{16D0A2C2-C2D7-4719-93CF-6CDB22550ECE}" destId="{F9B2AA3E-5CA4-4D90-8902-BE1E63BF651E}" srcOrd="0" destOrd="0" presId="urn:microsoft.com/office/officeart/2005/8/layout/radial6"/>
    <dgm:cxn modelId="{C736BD56-0D4D-40F6-833A-BE01A6544E57}" type="presParOf" srcId="{16D0A2C2-C2D7-4719-93CF-6CDB22550ECE}" destId="{0A6D737A-82A6-4168-8DB0-A0B189A48C57}" srcOrd="1" destOrd="0" presId="urn:microsoft.com/office/officeart/2005/8/layout/radial6"/>
    <dgm:cxn modelId="{AD94E6A6-C49A-4D6F-B4AC-BED66944E212}" type="presParOf" srcId="{16D0A2C2-C2D7-4719-93CF-6CDB22550ECE}" destId="{22A9C7B1-8521-4714-AA9C-F079E5DD1240}" srcOrd="2" destOrd="0" presId="urn:microsoft.com/office/officeart/2005/8/layout/radial6"/>
    <dgm:cxn modelId="{33507C08-D557-439C-B017-A7F95F078EFE}" type="presParOf" srcId="{16D0A2C2-C2D7-4719-93CF-6CDB22550ECE}" destId="{B3B800D3-04F3-4F74-A683-C85DE447A3C8}" srcOrd="3" destOrd="0" presId="urn:microsoft.com/office/officeart/2005/8/layout/radial6"/>
    <dgm:cxn modelId="{38440AEF-BA86-4A80-8926-696D5D8975B9}" type="presParOf" srcId="{16D0A2C2-C2D7-4719-93CF-6CDB22550ECE}" destId="{2ED7DB89-39A2-470C-A5CC-505649779B8D}" srcOrd="4" destOrd="0" presId="urn:microsoft.com/office/officeart/2005/8/layout/radial6"/>
    <dgm:cxn modelId="{850FB554-CEB8-4E56-92E2-EA06355393DB}" type="presParOf" srcId="{16D0A2C2-C2D7-4719-93CF-6CDB22550ECE}" destId="{11BEF198-F5DB-4487-ACDB-7648BE87985C}" srcOrd="5" destOrd="0" presId="urn:microsoft.com/office/officeart/2005/8/layout/radial6"/>
    <dgm:cxn modelId="{B25E4947-6C6F-42CC-B2BC-F484C666F795}" type="presParOf" srcId="{16D0A2C2-C2D7-4719-93CF-6CDB22550ECE}" destId="{82A4E354-5434-4FAE-BD15-00B8F24AB6AE}" srcOrd="6" destOrd="0" presId="urn:microsoft.com/office/officeart/2005/8/layout/radial6"/>
    <dgm:cxn modelId="{96420E9B-B9EF-4A97-93B9-157D0686BA1B}" type="presParOf" srcId="{16D0A2C2-C2D7-4719-93CF-6CDB22550ECE}" destId="{17B17D9E-A544-4A96-8F57-D8D2EA0E3238}" srcOrd="7" destOrd="0" presId="urn:microsoft.com/office/officeart/2005/8/layout/radial6"/>
    <dgm:cxn modelId="{514C852D-F192-4251-81BA-00AC35622DD6}" type="presParOf" srcId="{16D0A2C2-C2D7-4719-93CF-6CDB22550ECE}" destId="{02DCFEDA-5945-48D5-811F-30DDF34E689B}" srcOrd="8" destOrd="0" presId="urn:microsoft.com/office/officeart/2005/8/layout/radial6"/>
    <dgm:cxn modelId="{47AAAB3D-BC74-45CC-A087-314880BDC66B}" type="presParOf" srcId="{16D0A2C2-C2D7-4719-93CF-6CDB22550ECE}" destId="{6722CCCA-6A1C-43AD-B80A-E21446CA8673}" srcOrd="9" destOrd="0" presId="urn:microsoft.com/office/officeart/2005/8/layout/radial6"/>
    <dgm:cxn modelId="{D6CF2F73-CE3E-4F03-9CD3-56D06CC100A8}" type="presParOf" srcId="{16D0A2C2-C2D7-4719-93CF-6CDB22550ECE}" destId="{7C6A7BE6-3D54-4AA2-945C-5A984F0DE015}" srcOrd="10" destOrd="0" presId="urn:microsoft.com/office/officeart/2005/8/layout/radial6"/>
    <dgm:cxn modelId="{C3473DDA-857C-4E02-BB31-8DB4F9012F7C}" type="presParOf" srcId="{16D0A2C2-C2D7-4719-93CF-6CDB22550ECE}" destId="{6881208B-6965-4875-BA8E-F21F4EDD1A24}" srcOrd="11" destOrd="0" presId="urn:microsoft.com/office/officeart/2005/8/layout/radial6"/>
    <dgm:cxn modelId="{54627FB8-2BB9-492B-B346-E4D6EC7A6EE0}" type="presParOf" srcId="{16D0A2C2-C2D7-4719-93CF-6CDB22550ECE}" destId="{45D25904-E5AD-4A39-A84F-BF20F4DF5F2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70F47A-A9A6-493A-8877-ED7988F57A97}">
      <dsp:nvSpPr>
        <dsp:cNvPr id="0" name=""/>
        <dsp:cNvSpPr/>
      </dsp:nvSpPr>
      <dsp:spPr>
        <a:xfrm>
          <a:off x="2983838" y="53"/>
          <a:ext cx="1325467" cy="132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ИДОЛ</a:t>
          </a:r>
          <a:endParaRPr lang="ru-RU" sz="2000" kern="1200" dirty="0"/>
        </a:p>
      </dsp:txBody>
      <dsp:txXfrm>
        <a:off x="2983838" y="53"/>
        <a:ext cx="1325467" cy="1325467"/>
      </dsp:txXfrm>
    </dsp:sp>
    <dsp:sp modelId="{AC73A338-31D2-44D7-8A30-8B74D010899A}">
      <dsp:nvSpPr>
        <dsp:cNvPr id="0" name=""/>
        <dsp:cNvSpPr/>
      </dsp:nvSpPr>
      <dsp:spPr>
        <a:xfrm rot="1542857">
          <a:off x="4358243" y="866857"/>
          <a:ext cx="353092" cy="4473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542857">
        <a:off x="4358243" y="866857"/>
        <a:ext cx="353092" cy="447345"/>
      </dsp:txXfrm>
    </dsp:sp>
    <dsp:sp modelId="{151B782B-8BAB-4A84-AFDB-89CC1009A268}">
      <dsp:nvSpPr>
        <dsp:cNvPr id="0" name=""/>
        <dsp:cNvSpPr/>
      </dsp:nvSpPr>
      <dsp:spPr>
        <a:xfrm>
          <a:off x="4778279" y="864210"/>
          <a:ext cx="1325467" cy="132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ЗЕМЛЕДЕЛИЕ</a:t>
          </a:r>
          <a:endParaRPr lang="ru-RU" sz="1800" kern="1200" dirty="0"/>
        </a:p>
      </dsp:txBody>
      <dsp:txXfrm>
        <a:off x="4778279" y="864210"/>
        <a:ext cx="1325467" cy="1325467"/>
      </dsp:txXfrm>
    </dsp:sp>
    <dsp:sp modelId="{5B424706-D978-483A-88C0-1C22E8DA256F}">
      <dsp:nvSpPr>
        <dsp:cNvPr id="0" name=""/>
        <dsp:cNvSpPr/>
      </dsp:nvSpPr>
      <dsp:spPr>
        <a:xfrm rot="4628571">
          <a:off x="5503358" y="2205640"/>
          <a:ext cx="287228" cy="4473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4628571">
        <a:off x="5503358" y="2205640"/>
        <a:ext cx="287228" cy="447345"/>
      </dsp:txXfrm>
    </dsp:sp>
    <dsp:sp modelId="{00F6458A-A02C-45EE-BCF1-05FE11C1949D}">
      <dsp:nvSpPr>
        <dsp:cNvPr id="0" name=""/>
        <dsp:cNvSpPr/>
      </dsp:nvSpPr>
      <dsp:spPr>
        <a:xfrm>
          <a:off x="5097790" y="2681651"/>
          <a:ext cx="1572826" cy="157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СЛАВЯНЕ</a:t>
          </a:r>
          <a:endParaRPr lang="ru-RU" sz="2000" kern="1200" dirty="0"/>
        </a:p>
      </dsp:txBody>
      <dsp:txXfrm>
        <a:off x="5097790" y="2681651"/>
        <a:ext cx="1572826" cy="1574072"/>
      </dsp:txXfrm>
    </dsp:sp>
    <dsp:sp modelId="{1B3278EF-2D76-4FE5-A901-3CB83CD551ED}">
      <dsp:nvSpPr>
        <dsp:cNvPr id="0" name=""/>
        <dsp:cNvSpPr/>
      </dsp:nvSpPr>
      <dsp:spPr>
        <a:xfrm rot="7714286">
          <a:off x="5086032" y="4065732"/>
          <a:ext cx="287340" cy="4473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7714286">
        <a:off x="5086032" y="4065732"/>
        <a:ext cx="287340" cy="447345"/>
      </dsp:txXfrm>
    </dsp:sp>
    <dsp:sp modelId="{55F96AC7-6B85-4549-9E9C-E72F03C031C2}">
      <dsp:nvSpPr>
        <dsp:cNvPr id="0" name=""/>
        <dsp:cNvSpPr/>
      </dsp:nvSpPr>
      <dsp:spPr>
        <a:xfrm>
          <a:off x="3979678" y="4363111"/>
          <a:ext cx="1325467" cy="132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ПОЛУЗЕМЛЯНКА</a:t>
          </a:r>
          <a:endParaRPr lang="ru-RU" sz="1800" kern="1200" dirty="0"/>
        </a:p>
      </dsp:txBody>
      <dsp:txXfrm>
        <a:off x="3979678" y="4363111"/>
        <a:ext cx="1325467" cy="1325467"/>
      </dsp:txXfrm>
    </dsp:sp>
    <dsp:sp modelId="{75613D32-95EF-4E02-AE16-F404A04AF444}">
      <dsp:nvSpPr>
        <dsp:cNvPr id="0" name=""/>
        <dsp:cNvSpPr/>
      </dsp:nvSpPr>
      <dsp:spPr>
        <a:xfrm rot="10800000">
          <a:off x="3480019" y="4802172"/>
          <a:ext cx="353092" cy="4473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480019" y="4802172"/>
        <a:ext cx="353092" cy="447345"/>
      </dsp:txXfrm>
    </dsp:sp>
    <dsp:sp modelId="{C7D1EBAE-3D82-40E4-AEE9-3382810A6341}">
      <dsp:nvSpPr>
        <dsp:cNvPr id="0" name=""/>
        <dsp:cNvSpPr/>
      </dsp:nvSpPr>
      <dsp:spPr>
        <a:xfrm>
          <a:off x="1987999" y="4363111"/>
          <a:ext cx="1325467" cy="132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ДАНЬ</a:t>
          </a:r>
          <a:endParaRPr lang="ru-RU" sz="2000" kern="1200" dirty="0"/>
        </a:p>
      </dsp:txBody>
      <dsp:txXfrm>
        <a:off x="1987999" y="4363111"/>
        <a:ext cx="1325467" cy="1325467"/>
      </dsp:txXfrm>
    </dsp:sp>
    <dsp:sp modelId="{C6F357C0-C2D5-4BFA-83CC-72B693B6E390}">
      <dsp:nvSpPr>
        <dsp:cNvPr id="0" name=""/>
        <dsp:cNvSpPr/>
      </dsp:nvSpPr>
      <dsp:spPr>
        <a:xfrm rot="13885714">
          <a:off x="1859521" y="4031406"/>
          <a:ext cx="353092" cy="4473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3885714">
        <a:off x="1859521" y="4031406"/>
        <a:ext cx="353092" cy="447345"/>
      </dsp:txXfrm>
    </dsp:sp>
    <dsp:sp modelId="{C38B49D8-AF65-4834-AA18-BA2CC7B28701}">
      <dsp:nvSpPr>
        <dsp:cNvPr id="0" name=""/>
        <dsp:cNvSpPr/>
      </dsp:nvSpPr>
      <dsp:spPr>
        <a:xfrm>
          <a:off x="746207" y="2805953"/>
          <a:ext cx="1325467" cy="132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ЯЗЫЧНИКИ</a:t>
          </a:r>
          <a:endParaRPr lang="ru-RU" sz="1800" kern="1200" dirty="0"/>
        </a:p>
      </dsp:txBody>
      <dsp:txXfrm>
        <a:off x="746207" y="2805953"/>
        <a:ext cx="1325467" cy="1325467"/>
      </dsp:txXfrm>
    </dsp:sp>
    <dsp:sp modelId="{CAFF0D3A-6512-4D04-B431-F5751AE0CAD2}">
      <dsp:nvSpPr>
        <dsp:cNvPr id="0" name=""/>
        <dsp:cNvSpPr/>
      </dsp:nvSpPr>
      <dsp:spPr>
        <a:xfrm rot="16971429">
          <a:off x="1451766" y="2283885"/>
          <a:ext cx="353092" cy="4473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6971429">
        <a:off x="1451766" y="2283885"/>
        <a:ext cx="353092" cy="447345"/>
      </dsp:txXfrm>
    </dsp:sp>
    <dsp:sp modelId="{1B1A2D1A-A7F3-46B5-A655-54317F34E87E}">
      <dsp:nvSpPr>
        <dsp:cNvPr id="0" name=""/>
        <dsp:cNvSpPr/>
      </dsp:nvSpPr>
      <dsp:spPr>
        <a:xfrm>
          <a:off x="1189397" y="864210"/>
          <a:ext cx="1325467" cy="1325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ОБЩИНА</a:t>
          </a:r>
          <a:endParaRPr lang="ru-RU" sz="1800" kern="1200" dirty="0"/>
        </a:p>
      </dsp:txBody>
      <dsp:txXfrm>
        <a:off x="1189397" y="864210"/>
        <a:ext cx="1325467" cy="1325467"/>
      </dsp:txXfrm>
    </dsp:sp>
    <dsp:sp modelId="{25AFD1BE-D94D-4A7D-B041-1C9FEE05C18F}">
      <dsp:nvSpPr>
        <dsp:cNvPr id="0" name=""/>
        <dsp:cNvSpPr/>
      </dsp:nvSpPr>
      <dsp:spPr>
        <a:xfrm rot="20057143">
          <a:off x="2563802" y="875528"/>
          <a:ext cx="353092" cy="4473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0057143">
        <a:off x="2563802" y="875528"/>
        <a:ext cx="353092" cy="4473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25904-E5AD-4A39-A84F-BF20F4DF5F25}">
      <dsp:nvSpPr>
        <dsp:cNvPr id="0" name=""/>
        <dsp:cNvSpPr/>
      </dsp:nvSpPr>
      <dsp:spPr>
        <a:xfrm>
          <a:off x="1783142" y="631014"/>
          <a:ext cx="4210579" cy="4210579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2CCCA-6A1C-43AD-B80A-E21446CA8673}">
      <dsp:nvSpPr>
        <dsp:cNvPr id="0" name=""/>
        <dsp:cNvSpPr/>
      </dsp:nvSpPr>
      <dsp:spPr>
        <a:xfrm>
          <a:off x="1783142" y="631014"/>
          <a:ext cx="4210579" cy="4210579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4E354-5434-4FAE-BD15-00B8F24AB6AE}">
      <dsp:nvSpPr>
        <dsp:cNvPr id="0" name=""/>
        <dsp:cNvSpPr/>
      </dsp:nvSpPr>
      <dsp:spPr>
        <a:xfrm>
          <a:off x="1783142" y="631014"/>
          <a:ext cx="4210579" cy="4210579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800D3-04F3-4F74-A683-C85DE447A3C8}">
      <dsp:nvSpPr>
        <dsp:cNvPr id="0" name=""/>
        <dsp:cNvSpPr/>
      </dsp:nvSpPr>
      <dsp:spPr>
        <a:xfrm>
          <a:off x="1783142" y="631014"/>
          <a:ext cx="4210579" cy="4210579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2AA3E-5CA4-4D90-8902-BE1E63BF651E}">
      <dsp:nvSpPr>
        <dsp:cNvPr id="0" name=""/>
        <dsp:cNvSpPr/>
      </dsp:nvSpPr>
      <dsp:spPr>
        <a:xfrm>
          <a:off x="2920121" y="1767993"/>
          <a:ext cx="1936621" cy="1936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Земле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/>
            <a:t>делие</a:t>
          </a:r>
          <a:endParaRPr lang="ru-RU" sz="3700" kern="1200" dirty="0"/>
        </a:p>
      </dsp:txBody>
      <dsp:txXfrm>
        <a:off x="2920121" y="1767993"/>
        <a:ext cx="1936621" cy="1936621"/>
      </dsp:txXfrm>
    </dsp:sp>
    <dsp:sp modelId="{0A6D737A-82A6-4168-8DB0-A0B189A48C57}">
      <dsp:nvSpPr>
        <dsp:cNvPr id="0" name=""/>
        <dsp:cNvSpPr/>
      </dsp:nvSpPr>
      <dsp:spPr>
        <a:xfrm>
          <a:off x="3210614" y="1999"/>
          <a:ext cx="1355634" cy="1355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Подсечно-огневая</a:t>
          </a:r>
          <a:endParaRPr lang="ru-RU" sz="2000" kern="1200" dirty="0"/>
        </a:p>
      </dsp:txBody>
      <dsp:txXfrm>
        <a:off x="3210614" y="1999"/>
        <a:ext cx="1355634" cy="1355634"/>
      </dsp:txXfrm>
    </dsp:sp>
    <dsp:sp modelId="{2ED7DB89-39A2-470C-A5CC-505649779B8D}">
      <dsp:nvSpPr>
        <dsp:cNvPr id="0" name=""/>
        <dsp:cNvSpPr/>
      </dsp:nvSpPr>
      <dsp:spPr>
        <a:xfrm>
          <a:off x="5267101" y="2058486"/>
          <a:ext cx="1355634" cy="1355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Перело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жная</a:t>
          </a:r>
          <a:endParaRPr lang="ru-RU" sz="2000" kern="1200" dirty="0"/>
        </a:p>
      </dsp:txBody>
      <dsp:txXfrm>
        <a:off x="5267101" y="2058486"/>
        <a:ext cx="1355634" cy="1355634"/>
      </dsp:txXfrm>
    </dsp:sp>
    <dsp:sp modelId="{17B17D9E-A544-4A96-8F57-D8D2EA0E3238}">
      <dsp:nvSpPr>
        <dsp:cNvPr id="0" name=""/>
        <dsp:cNvSpPr/>
      </dsp:nvSpPr>
      <dsp:spPr>
        <a:xfrm>
          <a:off x="3210614" y="4114973"/>
          <a:ext cx="1355634" cy="1355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2-х </a:t>
          </a:r>
          <a:r>
            <a:rPr lang="ru-RU" sz="2600" kern="1200" dirty="0" err="1" smtClean="0"/>
            <a:t>полье</a:t>
          </a:r>
          <a:endParaRPr lang="ru-RU" sz="2600" kern="1200" dirty="0"/>
        </a:p>
      </dsp:txBody>
      <dsp:txXfrm>
        <a:off x="3210614" y="4114973"/>
        <a:ext cx="1355634" cy="1355634"/>
      </dsp:txXfrm>
    </dsp:sp>
    <dsp:sp modelId="{7C6A7BE6-3D54-4AA2-945C-5A984F0DE015}">
      <dsp:nvSpPr>
        <dsp:cNvPr id="0" name=""/>
        <dsp:cNvSpPr/>
      </dsp:nvSpPr>
      <dsp:spPr>
        <a:xfrm>
          <a:off x="1154127" y="2058486"/>
          <a:ext cx="1355634" cy="1355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3-х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полье</a:t>
          </a:r>
          <a:endParaRPr lang="ru-RU" sz="2600" kern="1200" dirty="0"/>
        </a:p>
      </dsp:txBody>
      <dsp:txXfrm>
        <a:off x="1154127" y="2058486"/>
        <a:ext cx="1355634" cy="1355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Проверяем домашнее задание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53" t="36582" r="18000" b="5494"/>
          <a:stretch/>
        </p:blipFill>
        <p:spPr>
          <a:xfrm>
            <a:off x="1979712" y="1130709"/>
            <a:ext cx="5544616" cy="53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9520" y="3501008"/>
            <a:ext cx="2170584" cy="922114"/>
          </a:xfrm>
        </p:spPr>
        <p:txBody>
          <a:bodyPr/>
          <a:lstStyle/>
          <a:p>
            <a:r>
              <a:rPr lang="ru-RU" dirty="0" smtClean="0"/>
              <a:t>ВЕЧЕ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12368" cy="298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13498" cy="307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8972" y="3097763"/>
            <a:ext cx="21705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ВЕРВЬ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81" t="48533" r="2394" b="11433"/>
          <a:stretch/>
        </p:blipFill>
        <p:spPr bwMode="auto">
          <a:xfrm>
            <a:off x="248972" y="4019877"/>
            <a:ext cx="2480154" cy="257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43808" y="5517232"/>
            <a:ext cx="475252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НАРОДНОЕ ОПОЛЧЕНИЕ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00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Дайте определение понятиям: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полис,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Боспор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Пантикапей, скифы, Митридат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Великое переселение народов, Дербент, каганат, хазары, Итиль.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Определяем цель урока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60286585"/>
              </p:ext>
            </p:extLst>
          </p:nvPr>
        </p:nvGraphicFramePr>
        <p:xfrm>
          <a:off x="1187624" y="764704"/>
          <a:ext cx="741682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667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290266"/>
          </a:xfrm>
        </p:spPr>
        <p:txBody>
          <a:bodyPr/>
          <a:lstStyle/>
          <a:p>
            <a:r>
              <a:rPr lang="ru-RU" dirty="0" smtClean="0"/>
              <a:t>Восточные славяне и их соседи</a:t>
            </a:r>
            <a:br>
              <a:rPr lang="ru-RU" dirty="0" smtClean="0"/>
            </a:br>
            <a:r>
              <a:rPr lang="ru-RU" dirty="0" smtClean="0"/>
              <a:t>Д\З п.3, запомнить определения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9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Происхождение восточных славян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Составьте ленту времени, используя даты из п.1: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err="1" smtClean="0"/>
              <a:t>тыс</a:t>
            </a:r>
            <a:r>
              <a:rPr lang="en-US" dirty="0" smtClean="0"/>
              <a:t> </a:t>
            </a:r>
            <a:r>
              <a:rPr lang="ru-RU" dirty="0" err="1" smtClean="0"/>
              <a:t>до.н.э</a:t>
            </a:r>
            <a:r>
              <a:rPr lang="ru-RU" dirty="0" smtClean="0"/>
              <a:t>,</a:t>
            </a:r>
            <a:r>
              <a:rPr lang="en-US" dirty="0" smtClean="0"/>
              <a:t> V</a:t>
            </a:r>
            <a:r>
              <a:rPr lang="ru-RU" dirty="0" smtClean="0"/>
              <a:t> в.,</a:t>
            </a:r>
            <a:r>
              <a:rPr lang="en-US" dirty="0" smtClean="0"/>
              <a:t>  </a:t>
            </a:r>
            <a:r>
              <a:rPr lang="en-US" dirty="0" smtClean="0"/>
              <a:t>V</a:t>
            </a:r>
            <a:r>
              <a:rPr lang="ru-RU" dirty="0" smtClean="0"/>
              <a:t>в-</a:t>
            </a:r>
            <a:r>
              <a:rPr lang="en-US" dirty="0" smtClean="0"/>
              <a:t>VI</a:t>
            </a:r>
            <a:r>
              <a:rPr lang="ru-RU" dirty="0" smtClean="0"/>
              <a:t>в,</a:t>
            </a:r>
            <a:r>
              <a:rPr lang="en-US" dirty="0" smtClean="0"/>
              <a:t> </a:t>
            </a:r>
            <a:r>
              <a:rPr lang="en-US" dirty="0" smtClean="0"/>
              <a:t>VI-</a:t>
            </a:r>
            <a:r>
              <a:rPr lang="en-US" dirty="0" smtClean="0"/>
              <a:t>VIII</a:t>
            </a:r>
            <a:r>
              <a:rPr lang="ru-RU" dirty="0" smtClean="0"/>
              <a:t>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739" y="1268760"/>
            <a:ext cx="3941529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с картой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Место проживания восточных славян,</a:t>
            </a:r>
          </a:p>
          <a:p>
            <a:pPr marL="514350" indent="-514350">
              <a:buAutoNum type="arabicParenR"/>
            </a:pPr>
            <a:r>
              <a:rPr lang="ru-RU" dirty="0" smtClean="0"/>
              <a:t>Какие племена проживали на этой территории,</a:t>
            </a:r>
          </a:p>
          <a:p>
            <a:pPr marL="514350" indent="-514350">
              <a:buAutoNum type="arabicParenR"/>
            </a:pPr>
            <a:r>
              <a:rPr lang="ru-RU" dirty="0" smtClean="0"/>
              <a:t>Какие города</a:t>
            </a:r>
          </a:p>
          <a:p>
            <a:pPr marL="514350" indent="-514350">
              <a:buAutoNum type="arabicParenR"/>
            </a:pPr>
            <a:r>
              <a:rPr lang="ru-RU" dirty="0" smtClean="0"/>
              <a:t>Кто был соседями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89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Хозяйство славян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Работаем  с иллюстрацией</a:t>
            </a:r>
          </a:p>
          <a:p>
            <a:pPr marL="0" indent="0">
              <a:buNone/>
            </a:pPr>
            <a:r>
              <a:rPr lang="ru-RU" dirty="0" smtClean="0"/>
              <a:t>Д- описание по плану</a:t>
            </a:r>
          </a:p>
          <a:p>
            <a:pPr marL="0" indent="0">
              <a:buNone/>
            </a:pPr>
            <a:r>
              <a:rPr lang="ru-RU" dirty="0" smtClean="0"/>
              <a:t>М-7 предложений по памяти.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84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Системы земледелия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24152646"/>
              </p:ext>
            </p:extLst>
          </p:nvPr>
        </p:nvGraphicFramePr>
        <p:xfrm>
          <a:off x="755576" y="83671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23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 и нравы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Работаем с текстом п.3. Прочитать и подобрать прилагательные к тексту.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58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Проверяем домашнее задание</vt:lpstr>
      <vt:lpstr>Проверяем домашнее задание</vt:lpstr>
      <vt:lpstr>Определяем цель урока</vt:lpstr>
      <vt:lpstr>Восточные славяне и их соседи Д\З п.3, запомнить определения</vt:lpstr>
      <vt:lpstr>Происхождение восточных славян</vt:lpstr>
      <vt:lpstr>Работаем с картой </vt:lpstr>
      <vt:lpstr>Хозяйство славян</vt:lpstr>
      <vt:lpstr>Системы земледелия</vt:lpstr>
      <vt:lpstr>Быт и нравы</vt:lpstr>
      <vt:lpstr>ВЕЧЕ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Проверяем домашнее задание</dc:title>
  <dc:creator>учительская</dc:creator>
  <cp:lastModifiedBy>школа</cp:lastModifiedBy>
  <cp:revision>7</cp:revision>
  <dcterms:created xsi:type="dcterms:W3CDTF">2017-01-19T02:57:40Z</dcterms:created>
  <dcterms:modified xsi:type="dcterms:W3CDTF">2017-01-19T12:16:25Z</dcterms:modified>
</cp:coreProperties>
</file>