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66" r:id="rId2"/>
    <p:sldId id="269" r:id="rId3"/>
    <p:sldId id="270" r:id="rId4"/>
    <p:sldId id="271" r:id="rId5"/>
    <p:sldId id="257" r:id="rId6"/>
    <p:sldId id="258" r:id="rId7"/>
    <p:sldId id="260" r:id="rId8"/>
    <p:sldId id="261" r:id="rId9"/>
    <p:sldId id="262" r:id="rId10"/>
    <p:sldId id="259" r:id="rId11"/>
    <p:sldId id="273" r:id="rId12"/>
    <p:sldId id="274" r:id="rId13"/>
    <p:sldId id="275" r:id="rId14"/>
    <p:sldId id="277" r:id="rId15"/>
    <p:sldId id="280" r:id="rId16"/>
    <p:sldId id="278" r:id="rId17"/>
    <p:sldId id="281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55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4C92B-CB69-4F63-97D5-B42A05F66ACC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9A141-D924-426C-8F02-FF48A2AD83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4C92B-CB69-4F63-97D5-B42A05F66ACC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9A141-D924-426C-8F02-FF48A2AD83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4C92B-CB69-4F63-97D5-B42A05F66ACC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9A141-D924-426C-8F02-FF48A2AD83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4C92B-CB69-4F63-97D5-B42A05F66ACC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9A141-D924-426C-8F02-FF48A2AD83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4C92B-CB69-4F63-97D5-B42A05F66ACC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9A141-D924-426C-8F02-FF48A2AD83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4C92B-CB69-4F63-97D5-B42A05F66ACC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9A141-D924-426C-8F02-FF48A2AD83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4C92B-CB69-4F63-97D5-B42A05F66ACC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9A141-D924-426C-8F02-FF48A2AD83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4C92B-CB69-4F63-97D5-B42A05F66ACC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A9A141-D924-426C-8F02-FF48A2AD83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4C92B-CB69-4F63-97D5-B42A05F66ACC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9A141-D924-426C-8F02-FF48A2AD83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4C92B-CB69-4F63-97D5-B42A05F66ACC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7A9A141-D924-426C-8F02-FF48A2AD83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76D4C92B-CB69-4F63-97D5-B42A05F66ACC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9A141-D924-426C-8F02-FF48A2AD83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6D4C92B-CB69-4F63-97D5-B42A05F66ACC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7A9A141-D924-426C-8F02-FF48A2AD83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85800" y="1714489"/>
            <a:ext cx="6629400" cy="3695712"/>
          </a:xfrm>
        </p:spPr>
        <p:txBody>
          <a:bodyPr>
            <a:normAutofit fontScale="90000"/>
          </a:bodyPr>
          <a:lstStyle/>
          <a:p>
            <a:r>
              <a:rPr lang="ru-RU" b="0" dirty="0" smtClean="0"/>
              <a:t>Проект выполнили:</a:t>
            </a:r>
            <a:br>
              <a:rPr lang="ru-RU" b="0" dirty="0" smtClean="0"/>
            </a:br>
            <a:r>
              <a:rPr lang="ru-RU" b="0" dirty="0" smtClean="0"/>
              <a:t>Учащиеся 6Б класса</a:t>
            </a:r>
            <a:br>
              <a:rPr lang="ru-RU" b="0" dirty="0" smtClean="0"/>
            </a:br>
            <a:r>
              <a:rPr lang="ru-RU" b="0" dirty="0" smtClean="0"/>
              <a:t> МАОУ «Школа № 16 г. Благовещенска»</a:t>
            </a:r>
            <a:br>
              <a:rPr lang="ru-RU" b="0" dirty="0" smtClean="0"/>
            </a:br>
            <a:r>
              <a:rPr lang="ru-RU" b="0" dirty="0" smtClean="0"/>
              <a:t>Приходько Андрей, </a:t>
            </a:r>
            <a:r>
              <a:rPr lang="ru-RU" b="0" dirty="0" err="1" smtClean="0"/>
              <a:t>Рублёвская</a:t>
            </a:r>
            <a:r>
              <a:rPr lang="ru-RU" b="0" dirty="0" smtClean="0"/>
              <a:t> Ярослава,                                Авдеева Кристина, </a:t>
            </a:r>
            <a:br>
              <a:rPr lang="ru-RU" b="0" dirty="0" smtClean="0"/>
            </a:br>
            <a:r>
              <a:rPr lang="ru-RU" b="0" dirty="0" smtClean="0"/>
              <a:t>Ильин Ярослав.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685800" y="285728"/>
            <a:ext cx="6629400" cy="1428760"/>
          </a:xfrm>
        </p:spPr>
        <p:txBody>
          <a:bodyPr>
            <a:normAutofit/>
          </a:bodyPr>
          <a:lstStyle/>
          <a:p>
            <a:r>
              <a:rPr lang="ru-RU" b="1" dirty="0" smtClean="0"/>
              <a:t>Исследовательский проект</a:t>
            </a: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b="1" dirty="0" smtClean="0"/>
              <a:t>«Вторичное использование сломанных игрушек»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170418_1405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0"/>
            <a:ext cx="7143800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170421-WA0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0"/>
            <a:ext cx="7143800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170421-WA00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0"/>
            <a:ext cx="7143800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170421-WA00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0"/>
            <a:ext cx="7143800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170422-WA0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2905"/>
            <a:ext cx="9144000" cy="609219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170422-WA00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2905"/>
            <a:ext cx="9144000" cy="609219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170422-WA0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2905"/>
            <a:ext cx="9144000" cy="609219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-20170422-WA0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0"/>
            <a:ext cx="5500726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71414"/>
            <a:ext cx="6629400" cy="1826363"/>
          </a:xfrm>
        </p:spPr>
        <p:txBody>
          <a:bodyPr>
            <a:noAutofit/>
          </a:bodyPr>
          <a:lstStyle/>
          <a:p>
            <a:r>
              <a:rPr lang="ru-RU" sz="1400" dirty="0" smtClean="0"/>
              <a:t>                                              </a:t>
            </a:r>
            <a:r>
              <a:rPr lang="ru-RU" sz="1600" dirty="0" smtClean="0"/>
              <a:t>Заключение.</a:t>
            </a:r>
            <a:br>
              <a:rPr lang="ru-RU" sz="1600" dirty="0" smtClean="0"/>
            </a:br>
            <a:r>
              <a:rPr lang="ru-RU" sz="1600" dirty="0" smtClean="0"/>
              <a:t>Работая над проектом, мы серьёзно задумались, что не надо спешить  выбрасывать сломанные игрушки. Нужно только немного пофантазировать и изготовить из них замечательные предметы, которые могут принести пользу, украсить домашний интерьер, стать хорошим подарком для друзей и родных.</a:t>
            </a:r>
            <a:br>
              <a:rPr lang="ru-RU" sz="1600" dirty="0" smtClean="0"/>
            </a:br>
            <a:r>
              <a:rPr lang="ru-RU" sz="1600" dirty="0" smtClean="0"/>
              <a:t>В результате проведенных исследований мы сделали следующие выводы, подтвердив свою гипотезу с точки зрения:</a:t>
            </a:r>
            <a:br>
              <a:rPr lang="ru-RU" sz="1600" dirty="0" smtClean="0"/>
            </a:br>
            <a:r>
              <a:rPr lang="ru-RU" sz="1600" dirty="0" smtClean="0"/>
              <a:t>1.Экономики (экономить семейный бюджет, создавая своими руками необычные поделки, которые могут порадовать родных и близких)</a:t>
            </a:r>
            <a:br>
              <a:rPr lang="ru-RU" sz="1600" dirty="0" smtClean="0"/>
            </a:br>
            <a:r>
              <a:rPr lang="ru-RU" sz="1600" dirty="0" smtClean="0"/>
              <a:t>2.Эстетики (получаем удовольствие, создавая различные изделия своими руками)</a:t>
            </a:r>
            <a:br>
              <a:rPr lang="ru-RU" sz="1600" dirty="0" smtClean="0"/>
            </a:br>
            <a:r>
              <a:rPr lang="ru-RU" sz="1600" dirty="0" smtClean="0"/>
              <a:t>3.Экологии (продлевая срок использования материала для изготовления игрушек, мы не засоряем окружающую среду)</a:t>
            </a:r>
            <a:br>
              <a:rPr lang="ru-RU" sz="1600" dirty="0" smtClean="0"/>
            </a:br>
            <a:r>
              <a:rPr lang="ru-RU" sz="1600" dirty="0" smtClean="0"/>
              <a:t>28.03.2013</a:t>
            </a:r>
            <a:br>
              <a:rPr lang="ru-RU" sz="1600" dirty="0" smtClean="0"/>
            </a:br>
            <a:r>
              <a:rPr lang="ru-RU" sz="1600" dirty="0" smtClean="0"/>
              <a:t>Итак, если в вашем доме горы старых и даже сломанных детских игрушек - не спешите их выбрасывать! Солдатики, пластмассовые животные, кубики </a:t>
            </a:r>
            <a:r>
              <a:rPr lang="ru-RU" sz="1600" dirty="0" err="1" smtClean="0"/>
              <a:t>лего</a:t>
            </a:r>
            <a:r>
              <a:rPr lang="ru-RU" sz="1600" dirty="0" smtClean="0"/>
              <a:t>, которые одиноко валяются в шкафах и тумбочках, могут еще принести вам пользу. Вы не просто сможете создать уникальную вещь, самое главное - вы проведете время, развивая  </a:t>
            </a:r>
            <a:r>
              <a:rPr lang="ru-RU" sz="1600" dirty="0" err="1" smtClean="0"/>
              <a:t>креативность</a:t>
            </a:r>
            <a:r>
              <a:rPr lang="ru-RU" sz="1600" dirty="0" smtClean="0"/>
              <a:t> и фантазию.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071678"/>
            <a:ext cx="6629400" cy="1714512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Актуальность проекта: Для нас, детей, лучшая поделка или восстановленная игрушка  будет та, которую мы сделаем своими руками. А если мы сможем придумать что-то новое сами, то лучше вдвойне. «Вторая жизнь игрушки» </a:t>
            </a:r>
            <a:r>
              <a:rPr lang="ru-RU" sz="2000" i="1" dirty="0" smtClean="0"/>
              <a:t>– </a:t>
            </a:r>
            <a:r>
              <a:rPr lang="ru-RU" sz="2000" dirty="0" smtClean="0"/>
              <a:t>это творческий подход не только наш, но и наших родителей  к созданию нового, необыкновенного используя сломанные игрушки.</a:t>
            </a:r>
            <a:br>
              <a:rPr lang="ru-RU" sz="2000" dirty="0" smtClean="0"/>
            </a:br>
            <a:r>
              <a:rPr lang="ru-RU" sz="2000" dirty="0" smtClean="0"/>
              <a:t>Проблема исследования: Недостаточное понимание проблемы вторичного использования сломанных игрушек.</a:t>
            </a:r>
            <a:br>
              <a:rPr lang="ru-RU" sz="2000" dirty="0" smtClean="0"/>
            </a:br>
            <a:r>
              <a:rPr lang="ru-RU" sz="2000" dirty="0" smtClean="0"/>
              <a:t>Объект исследования: Ненужные (сломанные игрушки) в детской комнате.</a:t>
            </a:r>
            <a:br>
              <a:rPr lang="ru-RU" sz="2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14290"/>
            <a:ext cx="6629400" cy="2000264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Паспорт проекта.</a:t>
            </a:r>
            <a:endParaRPr lang="ru-RU" dirty="0" smtClean="0"/>
          </a:p>
          <a:p>
            <a:r>
              <a:rPr lang="ru-RU" b="1" dirty="0" smtClean="0"/>
              <a:t>Название проекта:</a:t>
            </a:r>
            <a:r>
              <a:rPr lang="ru-RU" dirty="0" smtClean="0"/>
              <a:t> </a:t>
            </a:r>
            <a:r>
              <a:rPr lang="ru-RU" b="1" i="1" dirty="0" smtClean="0"/>
              <a:t>«</a:t>
            </a:r>
            <a:r>
              <a:rPr lang="ru-RU" b="1" dirty="0" smtClean="0"/>
              <a:t>Вторичное использование сломанных игрушек</a:t>
            </a:r>
            <a:r>
              <a:rPr lang="ru-RU" b="1" i="1" dirty="0" smtClean="0"/>
              <a:t>»</a:t>
            </a:r>
            <a:endParaRPr lang="ru-RU" dirty="0" smtClean="0"/>
          </a:p>
          <a:p>
            <a:r>
              <a:rPr lang="ru-RU" b="1" dirty="0" smtClean="0"/>
              <a:t>Авторы проекта:</a:t>
            </a:r>
            <a:r>
              <a:rPr lang="ru-RU" dirty="0" smtClean="0"/>
              <a:t> Приходько Андрей, </a:t>
            </a:r>
            <a:r>
              <a:rPr lang="ru-RU" dirty="0" err="1" smtClean="0"/>
              <a:t>Рублёвская</a:t>
            </a:r>
            <a:r>
              <a:rPr lang="ru-RU" dirty="0" smtClean="0"/>
              <a:t> Ярослава, Авдеева Кристина, Ильин Ярослав</a:t>
            </a:r>
          </a:p>
          <a:p>
            <a:r>
              <a:rPr lang="ru-RU" b="1" dirty="0" smtClean="0"/>
              <a:t>Тип проекта:</a:t>
            </a:r>
            <a:r>
              <a:rPr lang="ru-RU" dirty="0" smtClean="0"/>
              <a:t> творческий.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6629400" cy="1826363"/>
          </a:xfrm>
        </p:spPr>
        <p:txBody>
          <a:bodyPr>
            <a:noAutofit/>
          </a:bodyPr>
          <a:lstStyle/>
          <a:p>
            <a:r>
              <a:rPr lang="ru-RU" sz="2000" dirty="0" smtClean="0"/>
              <a:t>Гипотеза: Чтобы сохранить  сломанные игрушки, а порой это любимые игрушки,  необходимо только включить свое воображение, попробовать увидеть в этих ненужных игрушках что- то необычное, и тогда они могут приобрести вторую жизнь, а также решить ряд других проблем: экономических,</a:t>
            </a:r>
            <a:r>
              <a:rPr lang="en-US" sz="2000" dirty="0" smtClean="0"/>
              <a:t> </a:t>
            </a:r>
            <a:r>
              <a:rPr lang="ru-RU" sz="2000" dirty="0" smtClean="0"/>
              <a:t>эстетических,</a:t>
            </a:r>
            <a:r>
              <a:rPr lang="en-US" sz="2000" dirty="0" smtClean="0"/>
              <a:t> </a:t>
            </a:r>
            <a:r>
              <a:rPr lang="ru-RU" sz="2000" dirty="0" smtClean="0"/>
              <a:t>экологических.</a:t>
            </a:r>
            <a:br>
              <a:rPr lang="ru-RU" sz="2000" dirty="0" smtClean="0"/>
            </a:br>
            <a:r>
              <a:rPr lang="ru-RU" sz="2000" dirty="0" smtClean="0"/>
              <a:t>Цель: Побуждение к проявлению творчества и изобретательности, используя сломанные игрушки.</a:t>
            </a:r>
            <a:br>
              <a:rPr lang="ru-RU" sz="2000" dirty="0" smtClean="0"/>
            </a:br>
            <a:r>
              <a:rPr lang="ru-RU" sz="2000" dirty="0" smtClean="0"/>
              <a:t>Задачи:</a:t>
            </a:r>
            <a:br>
              <a:rPr lang="ru-RU" sz="2000" dirty="0" smtClean="0"/>
            </a:br>
            <a:r>
              <a:rPr lang="ru-RU" sz="2000" dirty="0" smtClean="0"/>
              <a:t>1. Развивать воображение, посредством изобретения предметных композиций из отдельных элементов сломанных игрушек.</a:t>
            </a:r>
            <a:br>
              <a:rPr lang="ru-RU" sz="2000" dirty="0" smtClean="0"/>
            </a:br>
            <a:r>
              <a:rPr lang="ru-RU" sz="2000" dirty="0" smtClean="0"/>
              <a:t>2. Развивать умения и навыки работы с различными материалами.</a:t>
            </a:r>
            <a:br>
              <a:rPr lang="ru-RU" sz="2000" dirty="0" smtClean="0"/>
            </a:br>
            <a:r>
              <a:rPr lang="ru-RU" sz="2000" dirty="0" smtClean="0"/>
              <a:t>3. Воспитывать позитивное мышление и бережное отношение к игрушкам.</a:t>
            </a:r>
            <a:br>
              <a:rPr lang="ru-RU" sz="2000" dirty="0" smtClean="0"/>
            </a:br>
            <a:r>
              <a:rPr lang="ru-RU" sz="2000" dirty="0" smtClean="0"/>
              <a:t>Ожидаемые результаты:</a:t>
            </a:r>
            <a:br>
              <a:rPr lang="ru-RU" sz="2000" dirty="0" smtClean="0"/>
            </a:br>
            <a:r>
              <a:rPr lang="ru-RU" sz="2000" dirty="0" smtClean="0"/>
              <a:t>Изготовление новых игрушек, поделок (изделий) из сломанных игрушек.</a:t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571480"/>
            <a:ext cx="6629400" cy="1826363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(изготовление поделок)</a:t>
            </a:r>
            <a:r>
              <a:rPr lang="ru-RU" sz="3100" dirty="0" smtClean="0"/>
              <a:t> Этапы проекта:</a:t>
            </a:r>
            <a:br>
              <a:rPr lang="ru-RU" sz="3100" dirty="0" smtClean="0"/>
            </a:br>
            <a:r>
              <a:rPr lang="ru-RU" sz="3100" dirty="0" smtClean="0"/>
              <a:t>1 этап. Подготовительный.</a:t>
            </a:r>
            <a:br>
              <a:rPr lang="ru-RU" sz="3100" dirty="0" smtClean="0"/>
            </a:br>
            <a:r>
              <a:rPr lang="ru-RU" sz="3100" dirty="0" smtClean="0"/>
              <a:t>Составление перспективного плана. Создание развивающей среды (подбор  сломанных или невостребованных игрушек). Создать условия для продуктивной деятельности. </a:t>
            </a:r>
            <a:br>
              <a:rPr lang="ru-RU" sz="3100" dirty="0" smtClean="0"/>
            </a:br>
            <a:r>
              <a:rPr lang="ru-RU" sz="3100" dirty="0" smtClean="0"/>
              <a:t>2 этап. Основной (реализация проекта).</a:t>
            </a:r>
            <a:br>
              <a:rPr lang="ru-RU" sz="3100" dirty="0" smtClean="0"/>
            </a:br>
            <a:r>
              <a:rPr lang="ru-RU" sz="3100" dirty="0" smtClean="0"/>
              <a:t>Творческая мастерская</a:t>
            </a:r>
            <a:r>
              <a:rPr lang="ru-RU" sz="4400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170417_2253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0"/>
            <a:ext cx="6929486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20170417_2254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0"/>
            <a:ext cx="6929486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170418_091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0"/>
            <a:ext cx="6929486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170417-WA0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0"/>
            <a:ext cx="6929486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170417-WA00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0"/>
            <a:ext cx="7143800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122</TotalTime>
  <Words>63</Words>
  <Application>Microsoft Office PowerPoint</Application>
  <PresentationFormat>Экран (4:3)</PresentationFormat>
  <Paragraphs>12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Техническая</vt:lpstr>
      <vt:lpstr>Проект выполнили: Учащиеся 6Б класса  МАОУ «Школа № 16 г. Благовещенска» Приходько Андрей, Рублёвская Ярослава,                                Авдеева Кристина,  Ильин Ярослав. </vt:lpstr>
      <vt:lpstr>Актуальность проекта: Для нас, детей, лучшая поделка или восстановленная игрушка  будет та, которую мы сделаем своими руками. А если мы сможем придумать что-то новое сами, то лучше вдвойне. «Вторая жизнь игрушки» – это творческий подход не только наш, но и наших родителей  к созданию нового, необыкновенного используя сломанные игрушки. Проблема исследования: Недостаточное понимание проблемы вторичного использования сломанных игрушек. Объект исследования: Ненужные (сломанные игрушки) в детской комнате.  </vt:lpstr>
      <vt:lpstr>Гипотеза: Чтобы сохранить  сломанные игрушки, а порой это любимые игрушки,  необходимо только включить свое воображение, попробовать увидеть в этих ненужных игрушках что- то необычное, и тогда они могут приобрести вторую жизнь, а также решить ряд других проблем: экономических, эстетических, экологических. Цель: Побуждение к проявлению творчества и изобретательности, используя сломанные игрушки. Задачи: 1. Развивать воображение, посредством изобретения предметных композиций из отдельных элементов сломанных игрушек. 2. Развивать умения и навыки работы с различными материалами. 3. Воспитывать позитивное мышление и бережное отношение к игрушкам. Ожидаемые результаты: Изготовление новых игрушек, поделок (изделий) из сломанных игрушек. </vt:lpstr>
      <vt:lpstr>(изготовление поделок) Этапы проекта: 1 этап. Подготовительный. Составление перспективного плана. Создание развивающей среды (подбор  сломанных или невостребованных игрушек). Создать условия для продуктивной деятельности.  2 этап. Основной (реализация проекта). Творческая мастерская 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                                              Заключение. Работая над проектом, мы серьёзно задумались, что не надо спешить  выбрасывать сломанные игрушки. Нужно только немного пофантазировать и изготовить из них замечательные предметы, которые могут принести пользу, украсить домашний интерьер, стать хорошим подарком для друзей и родных. В результате проведенных исследований мы сделали следующие выводы, подтвердив свою гипотезу с точки зрения: 1.Экономики (экономить семейный бюджет, создавая своими руками необычные поделки, которые могут порадовать родных и близких) 2.Эстетики (получаем удовольствие, создавая различные изделия своими руками) 3.Экологии (продлевая срок использования материала для изготовления игрушек, мы не засоряем окружающую среду) 28.03.2013 Итак, если в вашем доме горы старых и даже сломанных детских игрушек - не спешите их выбрасывать! Солдатики, пластмассовые животные, кубики лего, которые одиноко валяются в шкафах и тумбочках, могут еще принести вам пользу. Вы не просто сможете создать уникальную вещь, самое главное - вы проведете время, развивая  креативность и фантазию.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Андрей</cp:lastModifiedBy>
  <cp:revision>15</cp:revision>
  <dcterms:created xsi:type="dcterms:W3CDTF">2017-04-17T23:58:38Z</dcterms:created>
  <dcterms:modified xsi:type="dcterms:W3CDTF">2017-04-23T02:32:32Z</dcterms:modified>
</cp:coreProperties>
</file>